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notesMasterIdLst>
    <p:notesMasterId r:id="rId34"/>
  </p:notesMasterIdLst>
  <p:sldIdLst>
    <p:sldId id="256" r:id="rId3"/>
    <p:sldId id="274" r:id="rId4"/>
    <p:sldId id="275" r:id="rId5"/>
    <p:sldId id="277" r:id="rId6"/>
    <p:sldId id="279" r:id="rId7"/>
    <p:sldId id="278" r:id="rId8"/>
    <p:sldId id="257" r:id="rId9"/>
    <p:sldId id="265" r:id="rId10"/>
    <p:sldId id="266" r:id="rId11"/>
    <p:sldId id="267" r:id="rId12"/>
    <p:sldId id="268" r:id="rId13"/>
    <p:sldId id="269" r:id="rId14"/>
    <p:sldId id="270" r:id="rId15"/>
    <p:sldId id="285" r:id="rId16"/>
    <p:sldId id="283" r:id="rId17"/>
    <p:sldId id="284" r:id="rId18"/>
    <p:sldId id="258" r:id="rId19"/>
    <p:sldId id="259" r:id="rId20"/>
    <p:sldId id="281" r:id="rId21"/>
    <p:sldId id="290" r:id="rId22"/>
    <p:sldId id="273" r:id="rId23"/>
    <p:sldId id="287" r:id="rId24"/>
    <p:sldId id="260" r:id="rId25"/>
    <p:sldId id="272" r:id="rId26"/>
    <p:sldId id="262" r:id="rId27"/>
    <p:sldId id="289" r:id="rId28"/>
    <p:sldId id="261" r:id="rId29"/>
    <p:sldId id="286" r:id="rId30"/>
    <p:sldId id="263" r:id="rId31"/>
    <p:sldId id="276" r:id="rId32"/>
    <p:sldId id="28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024E9"/>
    <a:srgbClr val="C92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FFE61-5CB8-4EA5-B725-8A5D473C03D9}" v="82" dt="2023-05-23T21:30:13.238"/>
    <p1510:client id="{17F2E34A-068E-4961-B231-8C88B048143E}" v="9" dt="2023-05-24T13:38:00.600"/>
    <p1510:client id="{3AABBE5A-90C3-4DC7-8367-B8657B67E22A}" v="2" dt="2023-05-24T13:31:25.118"/>
    <p1510:client id="{70A26076-8243-4CF0-B5F6-8D88FEB3D8F8}" v="879" dt="2023-05-24T13:34:01.372"/>
    <p1510:client id="{E79E184D-A98D-45C0-8BFE-192FF3FD13CC}" v="3" dt="2023-05-23T21:31:32.294"/>
    <p1510:client id="{F3F9582A-853F-4531-80A6-BA4C6E04F538}" v="194" dt="2023-05-24T10:38:53.484"/>
    <p1510:client id="{F8F641D4-353B-4028-B24F-E1433C8958B8}" v="74" dt="2023-05-23T21:31:44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6707 9022 16383 0 0,'0'0'0'0'0,"0"5"0"0"0,0 6 0 0 0,0 1 0 0 0,0 3 0 0 0,0 4 0 0 0,0 4 0 0 0,0-3 0 0 0,0 0 0 0 0,0 2 0 0 0,0 1 0 0 0,0 2 0 0 0,0-4 0 0 0,0 0 0 0 0,0 1 0 0 0,0 0 0 0 0,0 3 0 0 0,0-4 0 0 0,0-1 0 0 0,0 2 0 0 0,0 0 0 0 0,0 3 0 0 0,0 0 0 0 0,0 2 0 0 0,0 0 0 0 0,0 1 0 0 0,0 0 0 0 0,0-5 0 0 0,0-2 0 0 0,0 1 0 0 0,0 1 0 0 0,0 1 0 0 0,0 2 0 0 0,0 0 0 0 0,0 1 0 0 0,0 0 0 0 0,0 1 0 0 0,0 0 0 0 0,0 0 0 0 0,0-1 0 0 0,0 1 0 0 0,0 0 0 0 0,0-1 0 0 0,0 1 0 0 0,0-1 0 0 0,0 1 0 0 0,0-6 0 0 0,0 0 0 0 0,0-1 0 0 0,0 2 0 0 0,0 1 0 0 0,0 1 0 0 0,0-3 0 0 0,0-1 0 0 0,0 0 0 0 0,0 2 0 0 0,0-3 0 0 0,0-1 0 0 0,0 7 0 0 0,0 2 0 0 0,0 2 0 0 0,0-4 0 0 0,0-2 0 0 0,0 0 0 0 0,0 0 0 0 0,0-4 0 0 0,0-1 0 0 0,0 2 0 0 0,0 1 0 0 0,0 2 0 0 0,0 1 0 0 0,0-3 0 0 0,0-1 0 0 0,0 1 0 0 0,0-4 0 0 0,0 1 0 0 0,0 0 0 0 0,0-2 0 0 0,0 1 0 0 0,0 2 0 0 0,0-3 0 0 0,0 0 0 0 0,0 3 0 0 0,0-3 0 0 0,0 1 0 0 0,0 2 0 0 0,0 2 0 0 0,0-3 0 0 0,0 1 0 0 0,0 1 0 0 0,0 2 0 0 0,0-4 0 0 0,0 1 0 0 0,0 1 0 0 0,0 1 0 0 0,0-2 0 0 0,0 0 0 0 0,0 0 0 0 0,0 3 0 0 0,0-4 0 0 0,0 1 0 0 0,0 1 0 0 0,0 1 0 0 0,0-2 0 0 0,0-1 0 0 0,0 2 0 0 0,0 2 0 0 0,0-4 0 0 0,0 1 0 0 0,0 1 0 0 0,0 1 0 0 0,0 3 0 0 0,0-4 0 0 0,0-1 0 0 0,0 2 0 0 0,0 0 0 0 0,0 3 0 0 0,0 1 0 0 0,0-4 0 0 0,0-1 0 0 0,0 0 0 0 0,0-2 0 0 0,0-1 0 0 0,0 1 0 0 0,0 3 0 0 0,0-3 0 0 0,0 1 0 0 0,0 0 0 0 0,0-2 0 0 0,0 0 0 0 0,0 2 0 0 0,0 2 0 0 0,0-3 0 0 0,0 1 0 0 0,0 1 0 0 0,0-3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6745 11391 16383 0 0,'0'-4'0'0'0,"0"-7"0"0"0,0-6 0 0 0,0 0 0 0 0,0-6 0 0 0,0-5 0 0 0,0-1 0 0 0,0-1 0 0 0,0 0 0 0 0,0 0 0 0 0,0 1 0 0 0,0 1 0 0 0,0 0 0 0 0,0 0 0 0 0,0 1 0 0 0,0-1 0 0 0,0 1 0 0 0,0 0 0 0 0,0-1 0 0 0,0 1 0 0 0,0-1 0 0 0,0 1 0 0 0,0-1 0 0 0,0 1 0 0 0,0-1 0 0 0,0 1 0 0 0,0-1 0 0 0,0 1 0 0 0,0-1 0 0 0,0 1 0 0 0,0 0 0 0 0,0-1 0 0 0,0 1 0 0 0,0 4 0 0 0,0 1 0 0 0,0 1 0 0 0,0-2 0 0 0,0-1 0 0 0,0-1 0 0 0,0-2 0 0 0,0 0 0 0 0,0 0 0 0 0,0-1 0 0 0,0 0 0 0 0,0 1 0 0 0,0-1 0 0 0,0 0 0 0 0,0 1 0 0 0,0-1 0 0 0,0 1 0 0 0,0-1 0 0 0,0 1 0 0 0,0-1 0 0 0,0 5 0 0 0,0 2 0 0 0,0 4 0 0 0,0 1 0 0 0,0-2 0 0 0,0 2 0 0 0,0-1 0 0 0,0 3 0 0 0,0-2 0 0 0,0 3 0 0 0,0-2 0 0 0,0 3 0 0 0,0-3 0 0 0,0-2 0 0 0,0 1 0 0 0,0-1 0 0 0,0 2 0 0 0,0-1 0 0 0,0 2 0 0 0,0-6 0 0 0,0 1 0 0 0,0 3 0 0 0,0 5 0 0 0,0-1 0 0 0,0-3 0 0 0,0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22276 11419 16383 0 0,'0'0'0'0'0,"0"-4"0"0"0,0-7 0 0 0,0-6 0 0 0,0-5 0 0 0,0 2 0 0 0,0-1 0 0 0,0-1 0 0 0,0-2 0 0 0,0-1 0 0 0,0-2 0 0 0,0 0 0 0 0,0 4 0 0 0,0 2 0 0 0,0-1 0 0 0,0 4 0 0 0,0-1 0 0 0,0 0 0 0 0,0 2 0 0 0,0-1 0 0 0,0 4 0 0 0,0-2 0 0 0,0-2 0 0 0,0 2 0 0 0,0-1 0 0 0,0 2 0 0 0,0-1 0 0 0,0-2 0 0 0,0-3 0 0 0,0 2 0 0 0,0-5 0 0 0,0-3 0 0 0,0-1 0 0 0,0 3 0 0 0,0 2 0 0 0,0 0 0 0 0,0 4 0 0 0,0 0 0 0 0,0-1 0 0 0,0-1 0 0 0,0 2 0 0 0,0-1 0 0 0,0 0 0 0 0,0-3 0 0 0,0 4 0 0 0,0-1 0 0 0,0-5 0 0 0,0-4 0 0 0,0 3 0 0 0,0 2 0 0 0,0 0 0 0 0,0-1 0 0 0,0 0 0 0 0,0 3 0 0 0,0 2 0 0 0,0-1 0 0 0,0-2 0 0 0,0 3 0 0 0,0 1 0 0 0,0-1 0 0 0,0-3 0 0 0,0-1 0 0 0,0 3 0 0 0,0 1 0 0 0,0-2 0 0 0,0-1 0 0 0,0-1 0 0 0,0-2 0 0 0,0-1 0 0 0,0 5 0 0 0,0 0 0 0 0,0 5 0 0 0,0 0 0 0 0,0-1 0 0 0,0-3 0 0 0,0 3 0 0 0,0-1 0 0 0,0-1 0 0 0,0 2 0 0 0,0 0 0 0 0,0-2 0 0 0,0 2 0 0 0,0 1 0 0 0,0-3 0 0 0,0-2 0 0 0,0-2 0 0 0,0 3 0 0 0,0 0 0 0 0,0 4 0 0 0,0 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6800 9577 16383 0 0,'4'0'0'0'0,"7"0"0"0"0,6 0 0 0 0,5 0 0 0 0,-2 0 0 0 0,1 0 0 0 0,1 0 0 0 0,2 0 0 0 0,1 0 0 0 0,2 0 0 0 0,0 0 0 0 0,0 0 0 0 0,-3 0 0 0 0,-3 0 0 0 0,1 0 0 0 0,1 0 0 0 0,1 0 0 0 0,2 0 0 0 0,0 0 0 0 0,1 0 0 0 0,1 0 0 0 0,-1 0 0 0 0,1 0 0 0 0,0 0 0 0 0,-1 0 0 0 0,1 0 0 0 0,0 0 0 0 0,-1 0 0 0 0,1 0 0 0 0,-1 0 0 0 0,1 0 0 0 0,-1 0 0 0 0,1 0 0 0 0,-1 0 0 0 0,1 0 0 0 0,-6 0 0 0 0,0 0 0 0 0,-1 0 0 0 0,2 0 0 0 0,1 0 0 0 0,1 0 0 0 0,-3 0 0 0 0,-1 0 0 0 0,0 0 0 0 0,2 0 0 0 0,2 0 0 0 0,0 0 0 0 0,2 0 0 0 0,0 0 0 0 0,1 0 0 0 0,-1 0 0 0 0,1 0 0 0 0,0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0,-6 0 0 0 0,0 0 0 0 0,-1 0 0 0 0,2 0 0 0 0,1 0 0 0 0,1 0 0 0 0,6 0 0 0 0,3 0 0 0 0,-1 0 0 0 0,0 0 0 0 0,2 0 0 0 0,2 0 0 0 0,-7 0 0 0 0,-4 0 0 0 0,-1 0 0 0 0,0 0 0 0 0,0 0 0 0 0,1 0 0 0 0,0 0 0 0 0,0 0 0 0 0,1 0 0 0 0,1 0 0 0 0,-1 0 0 0 0,1 0 0 0 0,0 0 0 0 0,-1 0 0 0 0,1 0 0 0 0,-1 0 0 0 0,1 0 0 0 0,-1 0 0 0 0,1 0 0 0 0,-1 0 0 0 0,5 0 0 0 0,2 0 0 0 0,0 0 0 0 0,-2 0 0 0 0,-1 0 0 0 0,-2 0 0 0 0,5 0 0 0 0,0 0 0 0 0,-1 0 0 0 0,4 0 0 0 0,0 0 0 0 0,-2 0 0 0 0,3 0 0 0 0,-1 0 0 0 0,-1 0 0 0 0,-3 0 0 0 0,-2 0 0 0 0,-2 0 0 0 0,4 0 0 0 0,1 0 0 0 0,-1 0 0 0 0,-1 0 0 0 0,-2 0 0 0 0,0 0 0 0 0,-2 0 0 0 0,0 0 0 0 0,-1 0 0 0 0,5 0 0 0 0,6 0 0 0 0,1 0 0 0 0,-1 0 0 0 0,-2 0 0 0 0,2 0 0 0 0,-1 0 0 0 0,-3 0 0 0 0,-1 0 0 0 0,-2 0 0 0 0,-2 0 0 0 0,-1 0 0 0 0,4 0 0 0 0,2 0 0 0 0,-1 0 0 0 0,-1 0 0 0 0,-2 0 0 0 0,-1 0 0 0 0,0 0 0 0 0,3 0 0 0 0,7 0 0 0 0,0 0 0 0 0,-1 0 0 0 0,-2 0 0 0 0,-4 0 0 0 0,-1 0 0 0 0,-2 0 0 0 0,-1 0 0 0 0,-1 0 0 0 0,0 0 0 0 0,0 0 0 0 0,0 0 0 0 0,0 0 0 0 0,1 0 0 0 0,-1 0 0 0 0,5 0 0 0 0,2 0 0 0 0,-1 0 0 0 0,-1 0 0 0 0,-1 0 0 0 0,-1 0 0 0 0,-1 0 0 0 0,-1 0 0 0 0,-1 0 0 0 0,0 0 0 0 0,1 0 0 0 0,-1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0,0 0 0 0 0,1 0 0 0 0,-1 0 0 0 0,1 0 0 0 0,-1 0 0 0 0,1 0 0 0 0,-1 0 0 0 0,1 0 0 0 0,-1 0 0 0 0,1 0 0 0 0,-1 0 0 0 0,1 0 0 0 0,-1 0 0 0 0,1 0 0 0 0,-1 0 0 0 0,-4 0 0 0 0,-2 0 0 0 0,1 0 0 0 0,1 0 0 0 0,1 0 0 0 0,1 0 0 0 0,2 0 0 0 0,0 0 0 0 0,0 0 0 0 0,1 0 0 0 0,0 0 0 0 0,-1 0 0 0 0,1 0 0 0 0,0 0 0 0 0,-1 0 0 0 0,1 0 0 0 0,-1 0 0 0 0,5 0 0 0 0,2 0 0 0 0,-1 0 0 0 0,0 0 0 0 0,-2 0 0 0 0,-2 0 0 0 0,0 0 0 0 0,-1 0 0 0 0,-1 0 0 0 0,1 0 0 0 0,-1 0 0 0 0,-5 0 0 0 0,-1 0 0 0 0,5 0 0 0 0,3 0 0 0 0,1 0 0 0 0,0 0 0 0 0,0 0 0 0 0,-1 0 0 0 0,0 0 0 0 0,-1 0 0 0 0,0 0 0 0 0,-1 0 0 0 0,6 0 0 0 0,0 0 0 0 0,0 0 0 0 0,0 0 0 0 0,-3 0 0 0 0,0 0 0 0 0,-1 0 0 0 0,-2 0 0 0 0,1 0 0 0 0,-1 0 0 0 0,1 0 0 0 0,3 0 0 0 0,3 0 0 0 0,-1 0 0 0 0,-1 0 0 0 0,-1 0 0 0 0,-1 0 0 0 0,-2 0 0 0 0,0 0 0 0 0,0 0 0 0 0,-1 0 0 0 0,0 0 0 0 0,1 0 0 0 0,-1 0 0 0 0,0 0 0 0 0,1 0 0 0 0,-1 0 0 0 0,1 0 0 0 0,-1 0 0 0 0,1 0 0 0 0,-1 0 0 0 0,5 0 0 0 0,2 0 0 0 0,-1 0 0 0 0,0 0 0 0 0,-3 0 0 0 0,0 0 0 0 0,-1 0 0 0 0,-1 0 0 0 0,-1 0 0 0 0,0 0 0 0 0,5 0 0 0 0,2 0 0 0 0,-1 0 0 0 0,-1 0 0 0 0,4 0 0 0 0,-1 0 0 0 0,0 0 0 0 0,-2 0 0 0 0,2 0 0 0 0,1 0 0 0 0,-2 0 0 0 0,-1 0 0 0 0,-3 0 0 0 0,-1 0 0 0 0,4 0 0 0 0,1 0 0 0 0,-1 0 0 0 0,-1 0 0 0 0,8 0 0 0 0,7 0 0 0 0,-1 0 0 0 0,-3 0 0 0 0,-4 0 0 0 0,-4 0 0 0 0,-3 0 0 0 0,2 0 0 0 0,0 0 0 0 0,-1 0 0 0 0,-2 0 0 0 0,-1 0 0 0 0,-1 0 0 0 0,4 0 0 0 0,1 0 0 0 0,-1 0 0 0 0,-1 0 0 0 0,-1 0 0 0 0,-2 0 0 0 0,-1 0 0 0 0,0 0 0 0 0,4 0 0 0 0,6 0 0 0 0,2 0 0 0 0,-2 0 0 0 0,-3 0 0 0 0,-2 0 0 0 0,-2 0 0 0 0,-2 0 0 0 0,-1 0 0 0 0,-1 0 0 0 0,0 0 0 0 0,0 0 0 0 0,0 0 0 0 0,0 0 0 0 0,0 0 0 0 0,1 0 0 0 0,-1 0 0 0 0,1 0 0 0 0,-1 0 0 0 0,1 0 0 0 0,-1 0 0 0 0,1 0 0 0 0,-1 0 0 0 0,1 0 0 0 0,-1 0 0 0 0,1 0 0 0 0,-1 0 0 0 0,-4 0 0 0 0,-2 0 0 0 0,1 0 0 0 0,0 0 0 0 0,3 0 0 0 0,0 0 0 0 0,1 0 0 0 0,1 0 0 0 0,-4 0 0 0 0,3 0 0 0 0,7 0 0 0 0,7 0 0 0 0,1 0 0 0 0,-1 0 0 0 0,-4 0 0 0 0,-2 0 0 0 0,-3 0 0 0 0,-1 0 0 0 0,-2 0 0 0 0,-1 0 0 0 0,0 0 0 0 0,0 0 0 0 0,0 0 0 0 0,4 0 0 0 0,3 0 0 0 0,-1 0 0 0 0,-1 0 0 0 0,-1 0 0 0 0,-1 0 0 0 0,3 0 0 0 0,6 0 0 0 0,1 0 0 0 0,-2 0 0 0 0,-3 0 0 0 0,-2 0 0 0 0,-3 0 0 0 0,-1 0 0 0 0,-1 0 0 0 0,-1 0 0 0 0,0 0 0 0 0,0 0 0 0 0,0 0 0 0 0,0 0 0 0 0,1 0 0 0 0,-1 0 0 0 0,0 0 0 0 0,1 0 0 0 0,-1 0 0 0 0,1 0 0 0 0,4 0 0 0 0,-3 0 0 0 0,-2 0 0 0 0,4 0 0 0 0,2 0 0 0 0,-1 0 0 0 0,-1 0 0 0 0,-1 0 0 0 0,0 0 0 0 0,3 0 0 0 0,1 0 0 0 0,-1 0 0 0 0,-1 0 0 0 0,-1 0 0 0 0,-2 0 0 0 0,0 0 0 0 0,-1 0 0 0 0,-1 0 0 0 0,0 0 0 0 0,0 0 0 0 0,1 0 0 0 0,-1 0 0 0 0,0 0 0 0 0,-4 0 0 0 0,3 0 0 0 0,2 0 0 0 0,0 0 0 0 0,1 0 0 0 0,0 0 0 0 0,0 0 0 0 0,-1 0 0 0 0,0 0 0 0 0,-1 0 0 0 0,1 0 0 0 0,-1 0 0 0 0,1 0 0 0 0,-1 0 0 0 0,1 0 0 0 0,-6 0 0 0 0,0 0 0 0 0,-1 0 0 0 0,2 0 0 0 0,1 0 0 0 0,1 0 0 0 0,2 0 0 0 0,0 0 0 0 0,0 0 0 0 0,1 0 0 0 0,0 0 0 0 0,-5 0 0 0 0,3 0 0 0 0,2 0 0 0 0,1 0 0 0 0,4 0 0 0 0,7 0 0 0 0,1 0 0 0 0,-3 0 0 0 0,-2 0 0 0 0,-7 0 0 0 0,-4 0 0 0 0,2 0 0 0 0,3 0 0 0 0,-1 0 0 0 0,1 0 0 0 0,-1 0 0 0 0,0 0 0 0 0,-1 0 0 0 0,0 0 0 0 0,0 0 0 0 0,-1 0 0 0 0,1 0 0 0 0,-1 0 0 0 0,0 0 0 0 0,1 0 0 0 0,-1 0 0 0 0,1 0 0 0 0,-1 0 0 0 0,1 0 0 0 0,-1 0 0 0 0,1 0 0 0 0,-1 0 0 0 0,1 0 0 0 0,-1 0 0 0 0,1 0 0 0 0,-1 0 0 0 0,1 0 0 0 0,-1 0 0 0 0,1 0 0 0 0,-1 0 0 0 0,1 0 0 0 0,-6 0 0 0 0,0 0 0 0 0,-1 0 0 0 0,2 0 0 0 0,1 0 0 0 0,1 0 0 0 0,2 0 0 0 0,0 0 0 0 0,0 0 0 0 0,1 0 0 0 0,-5 0 0 0 0,-1 0 0 0 0,-1 0 0 0 0,2 0 0 0 0,1 0 0 0 0,2 0 0 0 0,0 0 0 0 0,1 0 0 0 0,-4 0 0 0 0,-2 0 0 0 0,1 0 0 0 0,1 0 0 0 0,2 0 0 0 0,0 0 0 0 0,-3 0 0 0 0,-1 0 0 0 0,0 0 0 0 0,2 0 0 0 0,2 0 0 0 0,0 0 0 0 0,2 0 0 0 0,0 0 0 0 0,0 0 0 0 0,1 0 0 0 0,0 0 0 0 0,-5 0 0 0 0,-1 0 0 0 0,4 0 0 0 0,3 0 0 0 0,1 0 0 0 0,0 0 0 0 0,0 0 0 0 0,-1 0 0 0 0,0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9T10:16:1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6906 10885 16383 0 0,'4'0'0'0'0,"7"0"0"0"0,6 0 0 0 0,5 0 0 0 0,3 0 0 0 0,2 0 0 0 0,1 0 0 0 0,1 0 0 0 0,-1 0 0 0 0,1 0 0 0 0,-1 0 0 0 0,-5 0 0 0 0,-1 0 0 0 0,0 0 0 0 0,0 0 0 0 0,2 0 0 0 0,-3 0 0 0 0,-1 0 0 0 0,1 0 0 0 0,2 0 0 0 0,1 0 0 0 0,2 0 0 0 0,0 0 0 0 0,-3 0 0 0 0,-2 0 0 0 0,1 0 0 0 0,1 0 0 0 0,2 0 0 0 0,-5 0 0 0 0,1 0 0 0 0,0 0 0 0 0,2 0 0 0 0,1 0 0 0 0,2 0 0 0 0,0 0 0 0 0,-3 0 0 0 0,-2 0 0 0 0,1 0 0 0 0,1 0 0 0 0,1 0 0 0 0,2 0 0 0 0,1 0 0 0 0,0 0 0 0 0,0 0 0 0 0,1 0 0 0 0,0 0 0 0 0,-1 0 0 0 0,1 0 0 0 0,0 0 0 0 0,-1 0 0 0 0,-4 0 0 0 0,-2 0 0 0 0,1 0 0 0 0,1 0 0 0 0,1 0 0 0 0,-4 0 0 0 0,1 0 0 0 0,0 0 0 0 0,1 0 0 0 0,-2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0896-3BB2-4FF5-9FF1-A6CB218E090A}" type="datetimeFigureOut">
              <a:rPr lang="nl-BE" smtClean="0"/>
              <a:t>24/05/2023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BB4C5-4A17-47B2-BC5A-1DC8E981891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52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BB4C5-4A17-47B2-BC5A-1DC8E981891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36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3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B2D7E-96A7-6B3D-4B49-792778E77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4120B2-A40C-97B6-6B26-E7492E564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00EC8D-A589-C29B-FBCD-EF593C90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F25DD1-5BAF-10F0-60A7-7AB32EE2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E2FA78-0548-BBFB-1289-C4C74D49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2188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398F2-6502-7B59-4304-1D1AA24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580EF7-BF0E-98C8-E780-F7446955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31CCB8-A9D5-0358-4C68-3340FF0D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E6E551-4219-30D8-EB8F-60305B39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DAF3D8-EBBF-1F66-8EB8-DC2A9AC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611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853F6-7123-56AE-5221-0CC2A0E1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C43922-3E75-18AA-AB7C-8570B54A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727F73-C2E9-E9E3-9141-052CC22D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2281E4-3AFA-04DF-9BBD-560381FD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EA8AC5-E543-E917-7831-9C2B148C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725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38243-5365-CB91-0B30-B6978955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615D8E-AE3A-BEF7-5509-7EC80C08D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ADF727-E77D-ACE4-ABD2-670A91557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276FCD-DA42-D71C-0FDE-4EB60125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B92AB6F-351A-74A9-4D11-92D0015F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6C91A7-0D8E-4D9C-678F-987EE8D1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69968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65E6-D858-28DB-9359-A8BE6A1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B2EED5-E244-2969-AAC2-8C846AF6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AF92FAB-C4CA-CE7E-FE3F-C8BA56289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F3DD84-A9AA-9103-66D7-2F7CB5E68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D04F909-9191-1F56-2149-CDE978145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196C377-2482-A11A-1274-FE00EB1C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3B78567-30E1-D898-5015-BCCDEAF9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C4AF31F-77A8-713B-E8F9-B8753551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9552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8A434-69B4-A188-22DB-0020120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FB4CCB7-03A9-EEFB-CCAE-95AF9B9B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5451CB6-7BEE-6A0D-0CFC-1C57CB0D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99131B-41EF-AB28-6240-74B14120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56029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1354E9-9537-04BF-14E4-1CAA796D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D3722C-1EE9-4FB5-D9FC-1C4F08D7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E29F8D-B2A7-BB19-3207-01FD3B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820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5B81-895C-0D0C-F564-7A16F848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7FFD9B-377D-8B75-A817-363AEC6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52CE74B-0DA5-8060-8D90-A480E86F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7F73DF-65EA-1E2E-9B5B-67E1ACAD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4964402-D84E-5CEC-2C28-3F8FD73F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542006-B22E-24EF-2EE5-52EA9C87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385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4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7DBA-8749-A0E3-2938-C4F4FDCD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E5AB01-4556-A83E-9CED-73424B4F5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676F051-871B-7B4A-DF42-B7F04250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186E7C-1CD6-790D-4D2C-67615B83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D224D54-CA11-5025-1B54-9E2C3C7B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ED41BE-902A-F360-76FB-72EBE1ED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09254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53D9F-17FC-4454-1D18-33754025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B88EF71-6DA8-A2D6-A72A-981730547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71328D-0E20-985E-62BA-7C139863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6A03B1-D784-1772-B43F-ED7B3255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73AF79-5D48-3595-A408-9C52576F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45824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ED53E5A-83A1-E3A9-532A-92D68D8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D8E04C1-1F29-B9D8-160B-2FED1DC38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DA7DB7-2CA1-EAE1-D25D-8062D6B7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DC1C86-DE11-EF5C-6E07-A7013ED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8B3F55-F8D4-D436-A237-7E5D35F7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407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33965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B5B45AE-79CB-698E-E09A-2B0EF23F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1BE646-5256-23CD-F040-875AE45D3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2A28AE-2953-8BEB-648D-80B66012D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04B23B-C5A4-DC4F-E284-6F0C2CCF6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35395-DE39-7530-20A9-D31A94E6F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410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30062E-D3BE-CC11-DF80-5EE6F73F2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647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 am listening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By ANAS STITOU, EMIL LAMBERT, TIBO </a:t>
            </a:r>
            <a:r>
              <a:rPr lang="de-DE" err="1">
                <a:solidFill>
                  <a:srgbClr val="FFFFFF"/>
                </a:solidFill>
              </a:rPr>
              <a:t>Verreycken</a:t>
            </a:r>
            <a:r>
              <a:rPr lang="de-DE">
                <a:solidFill>
                  <a:srgbClr val="FFFFFF"/>
                </a:solidFill>
              </a:rPr>
              <a:t>, </a:t>
            </a:r>
            <a:r>
              <a:rPr lang="de-DE" err="1">
                <a:solidFill>
                  <a:srgbClr val="FFFFFF"/>
                </a:solidFill>
              </a:rPr>
              <a:t>kars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christian</a:t>
            </a:r>
            <a:r>
              <a:rPr lang="de-DE">
                <a:solidFill>
                  <a:srgbClr val="FFFFFF"/>
                </a:solidFill>
              </a:rPr>
              <a:t> van </a:t>
            </a:r>
            <a:r>
              <a:rPr lang="de-DE" err="1">
                <a:solidFill>
                  <a:srgbClr val="FFFFFF"/>
                </a:solidFill>
              </a:rPr>
              <a:t>velzen</a:t>
            </a:r>
          </a:p>
        </p:txBody>
      </p:sp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E2CFDCE3-2634-C0DF-E1C2-806C894E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  <p:pic>
        <p:nvPicPr>
          <p:cNvPr id="7" name="Picture 3" descr="Icon&#10;&#10;Description automatically generated">
            <a:extLst>
              <a:ext uri="{FF2B5EF4-FFF2-40B4-BE49-F238E27FC236}">
                <a16:creationId xmlns:a16="http://schemas.microsoft.com/office/drawing/2014/main" id="{9E833089-D498-599F-0FEC-8AD02003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8" y="-61912"/>
            <a:ext cx="657225" cy="657225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4932BB2E-4F59-69F9-43A6-3A840060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8" y="-61912"/>
            <a:ext cx="657225" cy="657225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76B2F148-A8CE-4451-0694-B67DBD46E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8" y="-61913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F3D44CE3-E073-93A2-45AB-6CAA0F5458B3}"/>
                  </a:ext>
                </a:extLst>
              </p14:cNvPr>
              <p14:cNvContentPartPr/>
              <p14:nvPr/>
            </p14:nvContentPartPr>
            <p14:xfrm>
              <a:off x="1265928" y="1097064"/>
              <a:ext cx="9896" cy="644649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F3D44CE3-E073-93A2-45AB-6CAA0F5458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28" y="1079067"/>
                <a:ext cx="989600" cy="68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867E737C-66B8-EBE9-B148-A0E93DA6B2BB}"/>
                  </a:ext>
                </a:extLst>
              </p14:cNvPr>
              <p14:cNvContentPartPr/>
              <p14:nvPr/>
            </p14:nvContentPartPr>
            <p14:xfrm>
              <a:off x="7074941" y="1092057"/>
              <a:ext cx="9896" cy="659552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867E737C-66B8-EBE9-B148-A0E93DA6B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0141" y="1074066"/>
                <a:ext cx="989600" cy="695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26584F92-844C-7905-A553-765153ED8E7F}"/>
                  </a:ext>
                </a:extLst>
              </p14:cNvPr>
              <p14:cNvContentPartPr/>
              <p14:nvPr/>
            </p14:nvContentPartPr>
            <p14:xfrm>
              <a:off x="1286493" y="1088137"/>
              <a:ext cx="5788191" cy="9896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26584F92-844C-7905-A553-765153ED8E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494" y="593337"/>
                <a:ext cx="5823829" cy="989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3" descr="Icon&#10;&#10;Description automatically generated">
            <a:extLst>
              <a:ext uri="{FF2B5EF4-FFF2-40B4-BE49-F238E27FC236}">
                <a16:creationId xmlns:a16="http://schemas.microsoft.com/office/drawing/2014/main" id="{B43B1F3C-90E1-9C0A-3200-4F6D5F9F5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EB936FE6-CF67-E0BA-D1AF-4DC28B552ECE}"/>
                  </a:ext>
                </a:extLst>
              </p14:cNvPr>
              <p14:cNvContentPartPr/>
              <p14:nvPr/>
            </p14:nvContentPartPr>
            <p14:xfrm>
              <a:off x="1326077" y="1577543"/>
              <a:ext cx="504139" cy="9896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EB936FE6-CF67-E0BA-D1AF-4DC28B552E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085" y="1082743"/>
                <a:ext cx="539763" cy="989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3" descr="Icon&#10;&#10;Description automatically generated">
            <a:extLst>
              <a:ext uri="{FF2B5EF4-FFF2-40B4-BE49-F238E27FC236}">
                <a16:creationId xmlns:a16="http://schemas.microsoft.com/office/drawing/2014/main" id="{8F75D510-1714-46BB-1E34-ECB27B7A0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621D1492-E8AC-6CD2-8F87-C673B3C3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8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latin typeface="Calibri"/>
                <a:ea typeface="Calibri"/>
                <a:cs typeface="Calibri"/>
              </a:rPr>
              <a:t>Velocity</a:t>
            </a:r>
            <a:endParaRPr lang="nl-NL" sz="440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1653EB77-D089-605F-5B0D-4BDCCE15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7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: afgeronde diagonale hoeken 19">
            <a:extLst>
              <a:ext uri="{FF2B5EF4-FFF2-40B4-BE49-F238E27FC236}">
                <a16:creationId xmlns:a16="http://schemas.microsoft.com/office/drawing/2014/main" id="{823DB5E9-7AEE-D4AC-CB5C-96E45FA38A02}"/>
              </a:ext>
            </a:extLst>
          </p:cNvPr>
          <p:cNvSpPr/>
          <p:nvPr/>
        </p:nvSpPr>
        <p:spPr>
          <a:xfrm>
            <a:off x="531398" y="1237766"/>
            <a:ext cx="2123293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diagonale hoeken 20">
            <a:extLst>
              <a:ext uri="{FF2B5EF4-FFF2-40B4-BE49-F238E27FC236}">
                <a16:creationId xmlns:a16="http://schemas.microsoft.com/office/drawing/2014/main" id="{22F4DF82-EBBD-2981-5ED7-1D564D3DC175}"/>
              </a:ext>
            </a:extLst>
          </p:cNvPr>
          <p:cNvSpPr/>
          <p:nvPr/>
        </p:nvSpPr>
        <p:spPr>
          <a:xfrm>
            <a:off x="531400" y="189672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: afgeronde diagonale hoeken 21">
            <a:extLst>
              <a:ext uri="{FF2B5EF4-FFF2-40B4-BE49-F238E27FC236}">
                <a16:creationId xmlns:a16="http://schemas.microsoft.com/office/drawing/2014/main" id="{7898CC75-926B-64A4-8C9D-CD39C1933CB6}"/>
              </a:ext>
            </a:extLst>
          </p:cNvPr>
          <p:cNvSpPr/>
          <p:nvPr/>
        </p:nvSpPr>
        <p:spPr>
          <a:xfrm>
            <a:off x="531399" y="254969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: afgeronde diagonale hoeken 22">
            <a:extLst>
              <a:ext uri="{FF2B5EF4-FFF2-40B4-BE49-F238E27FC236}">
                <a16:creationId xmlns:a16="http://schemas.microsoft.com/office/drawing/2014/main" id="{086E3D79-6643-A9AA-79BF-958809964F5E}"/>
              </a:ext>
            </a:extLst>
          </p:cNvPr>
          <p:cNvSpPr/>
          <p:nvPr/>
        </p:nvSpPr>
        <p:spPr>
          <a:xfrm>
            <a:off x="531396" y="3214650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: afgeronde diagonale hoeken 23">
            <a:extLst>
              <a:ext uri="{FF2B5EF4-FFF2-40B4-BE49-F238E27FC236}">
                <a16:creationId xmlns:a16="http://schemas.microsoft.com/office/drawing/2014/main" id="{CC9C38D3-3E7F-3650-8A5E-FBC217DFA16E}"/>
              </a:ext>
            </a:extLst>
          </p:cNvPr>
          <p:cNvSpPr/>
          <p:nvPr/>
        </p:nvSpPr>
        <p:spPr>
          <a:xfrm>
            <a:off x="531396" y="3873611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31AF8B3-20EC-B03C-4142-16DB90909109}"/>
              </a:ext>
            </a:extLst>
          </p:cNvPr>
          <p:cNvSpPr txBox="1"/>
          <p:nvPr/>
        </p:nvSpPr>
        <p:spPr>
          <a:xfrm>
            <a:off x="531394" y="1270741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TIMESTAMP</a:t>
            </a:r>
            <a:endParaRPr lang="nl-BE" sz="2400" b="1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3E86800-CDD4-3BC0-FE4B-7A6FD3281A29}"/>
              </a:ext>
            </a:extLst>
          </p:cNvPr>
          <p:cNvSpPr txBox="1"/>
          <p:nvPr/>
        </p:nvSpPr>
        <p:spPr>
          <a:xfrm>
            <a:off x="514587" y="193527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DURATIE</a:t>
            </a:r>
            <a:endParaRPr lang="nl-BE" sz="2400" b="1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023A1B9-7475-51BD-0272-B7EF45FD2ACF}"/>
              </a:ext>
            </a:extLst>
          </p:cNvPr>
          <p:cNvSpPr txBox="1"/>
          <p:nvPr/>
        </p:nvSpPr>
        <p:spPr>
          <a:xfrm>
            <a:off x="531394" y="2570438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NOOT</a:t>
            </a:r>
            <a:endParaRPr lang="nl-BE" sz="2400" b="1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71708B4-3038-A6CC-DE6D-272BA2A17A64}"/>
              </a:ext>
            </a:extLst>
          </p:cNvPr>
          <p:cNvSpPr txBox="1"/>
          <p:nvPr/>
        </p:nvSpPr>
        <p:spPr>
          <a:xfrm>
            <a:off x="456902" y="3250575"/>
            <a:ext cx="219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INSTRUMENT</a:t>
            </a:r>
            <a:endParaRPr lang="nl-BE" sz="2400" b="1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2B17243-A82C-75BC-3A2B-BCE13BB3D24A}"/>
              </a:ext>
            </a:extLst>
          </p:cNvPr>
          <p:cNvSpPr txBox="1"/>
          <p:nvPr/>
        </p:nvSpPr>
        <p:spPr>
          <a:xfrm>
            <a:off x="531394" y="389219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VELOCITY</a:t>
            </a:r>
            <a:endParaRPr lang="nl-BE" sz="2400" b="1"/>
          </a:p>
        </p:txBody>
      </p:sp>
    </p:spTree>
    <p:extLst>
      <p:ext uri="{BB962C8B-B14F-4D97-AF65-F5344CB8AC3E}">
        <p14:creationId xmlns:p14="http://schemas.microsoft.com/office/powerpoint/2010/main" val="378483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57B96FFF-98C6-EFD3-4200-BC5FB82F8BB4}"/>
              </a:ext>
            </a:extLst>
          </p:cNvPr>
          <p:cNvSpPr/>
          <p:nvPr/>
        </p:nvSpPr>
        <p:spPr>
          <a:xfrm>
            <a:off x="4255721" y="1693304"/>
            <a:ext cx="1932808" cy="7694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9E97774-B345-D68E-8790-3C07CF410D79}"/>
              </a:ext>
            </a:extLst>
          </p:cNvPr>
          <p:cNvSpPr txBox="1"/>
          <p:nvPr/>
        </p:nvSpPr>
        <p:spPr>
          <a:xfrm>
            <a:off x="4493467" y="1785636"/>
            <a:ext cx="152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/>
              <a:t>NOTE</a:t>
            </a:r>
            <a:endParaRPr lang="nl-BE" sz="3200" b="1"/>
          </a:p>
        </p:txBody>
      </p:sp>
      <p:sp>
        <p:nvSpPr>
          <p:cNvPr id="20" name="Rechthoek: afgeronde diagonale hoeken 19">
            <a:extLst>
              <a:ext uri="{FF2B5EF4-FFF2-40B4-BE49-F238E27FC236}">
                <a16:creationId xmlns:a16="http://schemas.microsoft.com/office/drawing/2014/main" id="{823DB5E9-7AEE-D4AC-CB5C-96E45FA38A02}"/>
              </a:ext>
            </a:extLst>
          </p:cNvPr>
          <p:cNvSpPr/>
          <p:nvPr/>
        </p:nvSpPr>
        <p:spPr>
          <a:xfrm>
            <a:off x="531398" y="1237766"/>
            <a:ext cx="2123293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diagonale hoeken 20">
            <a:extLst>
              <a:ext uri="{FF2B5EF4-FFF2-40B4-BE49-F238E27FC236}">
                <a16:creationId xmlns:a16="http://schemas.microsoft.com/office/drawing/2014/main" id="{22F4DF82-EBBD-2981-5ED7-1D564D3DC175}"/>
              </a:ext>
            </a:extLst>
          </p:cNvPr>
          <p:cNvSpPr/>
          <p:nvPr/>
        </p:nvSpPr>
        <p:spPr>
          <a:xfrm>
            <a:off x="531400" y="189672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: afgeronde diagonale hoeken 21">
            <a:extLst>
              <a:ext uri="{FF2B5EF4-FFF2-40B4-BE49-F238E27FC236}">
                <a16:creationId xmlns:a16="http://schemas.microsoft.com/office/drawing/2014/main" id="{7898CC75-926B-64A4-8C9D-CD39C1933CB6}"/>
              </a:ext>
            </a:extLst>
          </p:cNvPr>
          <p:cNvSpPr/>
          <p:nvPr/>
        </p:nvSpPr>
        <p:spPr>
          <a:xfrm>
            <a:off x="531399" y="254969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: afgeronde diagonale hoeken 22">
            <a:extLst>
              <a:ext uri="{FF2B5EF4-FFF2-40B4-BE49-F238E27FC236}">
                <a16:creationId xmlns:a16="http://schemas.microsoft.com/office/drawing/2014/main" id="{086E3D79-6643-A9AA-79BF-958809964F5E}"/>
              </a:ext>
            </a:extLst>
          </p:cNvPr>
          <p:cNvSpPr/>
          <p:nvPr/>
        </p:nvSpPr>
        <p:spPr>
          <a:xfrm>
            <a:off x="531396" y="3214650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: afgeronde diagonale hoeken 23">
            <a:extLst>
              <a:ext uri="{FF2B5EF4-FFF2-40B4-BE49-F238E27FC236}">
                <a16:creationId xmlns:a16="http://schemas.microsoft.com/office/drawing/2014/main" id="{CC9C38D3-3E7F-3650-8A5E-FBC217DFA16E}"/>
              </a:ext>
            </a:extLst>
          </p:cNvPr>
          <p:cNvSpPr/>
          <p:nvPr/>
        </p:nvSpPr>
        <p:spPr>
          <a:xfrm>
            <a:off x="531396" y="3873611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31AF8B3-20EC-B03C-4142-16DB90909109}"/>
              </a:ext>
            </a:extLst>
          </p:cNvPr>
          <p:cNvSpPr txBox="1"/>
          <p:nvPr/>
        </p:nvSpPr>
        <p:spPr>
          <a:xfrm>
            <a:off x="531394" y="1270741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TIMESTAMP</a:t>
            </a:r>
            <a:endParaRPr lang="nl-BE" sz="2400" b="1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3E86800-CDD4-3BC0-FE4B-7A6FD3281A29}"/>
              </a:ext>
            </a:extLst>
          </p:cNvPr>
          <p:cNvSpPr txBox="1"/>
          <p:nvPr/>
        </p:nvSpPr>
        <p:spPr>
          <a:xfrm>
            <a:off x="514587" y="193527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DURATIE</a:t>
            </a:r>
            <a:endParaRPr lang="nl-BE" sz="2400" b="1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023A1B9-7475-51BD-0272-B7EF45FD2ACF}"/>
              </a:ext>
            </a:extLst>
          </p:cNvPr>
          <p:cNvSpPr txBox="1"/>
          <p:nvPr/>
        </p:nvSpPr>
        <p:spPr>
          <a:xfrm>
            <a:off x="531394" y="2570438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NOOT</a:t>
            </a:r>
            <a:endParaRPr lang="nl-BE" sz="2400" b="1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71708B4-3038-A6CC-DE6D-272BA2A17A64}"/>
              </a:ext>
            </a:extLst>
          </p:cNvPr>
          <p:cNvSpPr txBox="1"/>
          <p:nvPr/>
        </p:nvSpPr>
        <p:spPr>
          <a:xfrm>
            <a:off x="456902" y="3250575"/>
            <a:ext cx="219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INSTRUMENT</a:t>
            </a:r>
            <a:endParaRPr lang="nl-BE" sz="2400" b="1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2B17243-A82C-75BC-3A2B-BCE13BB3D24A}"/>
              </a:ext>
            </a:extLst>
          </p:cNvPr>
          <p:cNvSpPr txBox="1"/>
          <p:nvPr/>
        </p:nvSpPr>
        <p:spPr>
          <a:xfrm>
            <a:off x="531394" y="389219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VELOCITY</a:t>
            </a:r>
            <a:endParaRPr lang="nl-BE" sz="2400" b="1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7FA292E4-5B8E-0818-2FAE-FAEC11E793F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54687" y="1501574"/>
            <a:ext cx="1601034" cy="433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95248EE8-ADDD-0491-74AF-0654AF20CA12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 flipV="1">
            <a:off x="2637880" y="2078025"/>
            <a:ext cx="1617841" cy="88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E01CC263-8599-F900-F85F-AF05EDA80D2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654690" y="2222041"/>
            <a:ext cx="1584220" cy="576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18F07D96-12D9-4635-DF93-935D9887B5CF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654688" y="2311244"/>
            <a:ext cx="1584222" cy="1170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2F5B1FF-B7CA-3C53-C1AF-DA1C67FC84A9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4687" y="2423919"/>
            <a:ext cx="1617841" cy="1699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8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DD4C8F16-C135-163D-5A06-827597B04A06}"/>
              </a:ext>
            </a:extLst>
          </p:cNvPr>
          <p:cNvSpPr/>
          <p:nvPr/>
        </p:nvSpPr>
        <p:spPr>
          <a:xfrm>
            <a:off x="7557886" y="901399"/>
            <a:ext cx="3330744" cy="455466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F6A9A84-A88A-EB10-3496-F8DC7B1A926D}"/>
              </a:ext>
            </a:extLst>
          </p:cNvPr>
          <p:cNvSpPr txBox="1"/>
          <p:nvPr/>
        </p:nvSpPr>
        <p:spPr>
          <a:xfrm>
            <a:off x="8363793" y="971906"/>
            <a:ext cx="2524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/>
              <a:t>SONG</a:t>
            </a:r>
            <a:endParaRPr lang="nl-BE" sz="4400" b="1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C3A1E3BA-F30B-471C-6F26-A92F3AACF5B6}"/>
              </a:ext>
            </a:extLst>
          </p:cNvPr>
          <p:cNvGrpSpPr/>
          <p:nvPr/>
        </p:nvGrpSpPr>
        <p:grpSpPr>
          <a:xfrm>
            <a:off x="8239184" y="4091175"/>
            <a:ext cx="1932808" cy="769441"/>
            <a:chOff x="1486443" y="4104176"/>
            <a:chExt cx="1932808" cy="769441"/>
          </a:xfrm>
        </p:grpSpPr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F0B990BA-C78C-42FF-635D-3858DBBDE643}"/>
                </a:ext>
              </a:extLst>
            </p:cNvPr>
            <p:cNvSpPr/>
            <p:nvPr/>
          </p:nvSpPr>
          <p:spPr>
            <a:xfrm>
              <a:off x="1486443" y="4104176"/>
              <a:ext cx="1932808" cy="76944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0BC1041A-6B83-C298-2752-0B7ED51E9ACB}"/>
                </a:ext>
              </a:extLst>
            </p:cNvPr>
            <p:cNvSpPr txBox="1"/>
            <p:nvPr/>
          </p:nvSpPr>
          <p:spPr>
            <a:xfrm>
              <a:off x="1731293" y="4241456"/>
              <a:ext cx="1525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200" b="1"/>
                <a:t>NOTE</a:t>
              </a:r>
              <a:endParaRPr lang="nl-BE" sz="3200" b="1"/>
            </a:p>
          </p:txBody>
        </p:sp>
      </p:grp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3A603A7-831A-5DB4-06E9-6C36645F9A33}"/>
              </a:ext>
            </a:extLst>
          </p:cNvPr>
          <p:cNvSpPr/>
          <p:nvPr/>
        </p:nvSpPr>
        <p:spPr>
          <a:xfrm>
            <a:off x="8239184" y="3291885"/>
            <a:ext cx="1932808" cy="7694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36A5AE-4409-0485-C3AB-2C8C0CC41131}"/>
              </a:ext>
            </a:extLst>
          </p:cNvPr>
          <p:cNvSpPr txBox="1"/>
          <p:nvPr/>
        </p:nvSpPr>
        <p:spPr>
          <a:xfrm>
            <a:off x="8514371" y="3408122"/>
            <a:ext cx="152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/>
              <a:t>NOTE</a:t>
            </a:r>
            <a:endParaRPr lang="nl-BE" sz="3200" b="1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85C4719F-5035-0BE4-9650-5C92AA7FE01E}"/>
              </a:ext>
            </a:extLst>
          </p:cNvPr>
          <p:cNvGrpSpPr/>
          <p:nvPr/>
        </p:nvGrpSpPr>
        <p:grpSpPr>
          <a:xfrm>
            <a:off x="8239184" y="2492595"/>
            <a:ext cx="1932808" cy="769441"/>
            <a:chOff x="1449609" y="4339930"/>
            <a:chExt cx="1932808" cy="769441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BE45DF08-0851-9A47-57F7-DEC81601CDFF}"/>
                </a:ext>
              </a:extLst>
            </p:cNvPr>
            <p:cNvSpPr/>
            <p:nvPr/>
          </p:nvSpPr>
          <p:spPr>
            <a:xfrm>
              <a:off x="1449609" y="4339930"/>
              <a:ext cx="1932808" cy="76944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D52EB185-483C-E9EE-C2C4-D57E288D386B}"/>
                </a:ext>
              </a:extLst>
            </p:cNvPr>
            <p:cNvSpPr txBox="1"/>
            <p:nvPr/>
          </p:nvSpPr>
          <p:spPr>
            <a:xfrm>
              <a:off x="1694459" y="4477210"/>
              <a:ext cx="1525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200" b="1"/>
                <a:t>NOTE</a:t>
              </a:r>
              <a:endParaRPr lang="nl-BE" sz="3200" b="1"/>
            </a:p>
          </p:txBody>
        </p:sp>
      </p:grp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378F853-43B6-3519-47C7-0E9A9E704731}"/>
              </a:ext>
            </a:extLst>
          </p:cNvPr>
          <p:cNvSpPr/>
          <p:nvPr/>
        </p:nvSpPr>
        <p:spPr>
          <a:xfrm>
            <a:off x="8239184" y="1693305"/>
            <a:ext cx="1932808" cy="7694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DCC2E08-3411-6B66-0FB2-864CC97DFF1F}"/>
              </a:ext>
            </a:extLst>
          </p:cNvPr>
          <p:cNvSpPr txBox="1"/>
          <p:nvPr/>
        </p:nvSpPr>
        <p:spPr>
          <a:xfrm>
            <a:off x="8514371" y="1809542"/>
            <a:ext cx="152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/>
              <a:t>NOTE</a:t>
            </a:r>
            <a:endParaRPr lang="nl-BE" sz="3200" b="1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57B96FFF-98C6-EFD3-4200-BC5FB82F8BB4}"/>
              </a:ext>
            </a:extLst>
          </p:cNvPr>
          <p:cNvSpPr/>
          <p:nvPr/>
        </p:nvSpPr>
        <p:spPr>
          <a:xfrm>
            <a:off x="4255721" y="1693304"/>
            <a:ext cx="1932808" cy="7694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9E97774-B345-D68E-8790-3C07CF410D79}"/>
              </a:ext>
            </a:extLst>
          </p:cNvPr>
          <p:cNvSpPr txBox="1"/>
          <p:nvPr/>
        </p:nvSpPr>
        <p:spPr>
          <a:xfrm>
            <a:off x="4493467" y="1785636"/>
            <a:ext cx="152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/>
              <a:t>NOTE</a:t>
            </a:r>
            <a:endParaRPr lang="nl-BE" sz="3200" b="1"/>
          </a:p>
        </p:txBody>
      </p:sp>
      <p:sp>
        <p:nvSpPr>
          <p:cNvPr id="20" name="Rechthoek: afgeronde diagonale hoeken 19">
            <a:extLst>
              <a:ext uri="{FF2B5EF4-FFF2-40B4-BE49-F238E27FC236}">
                <a16:creationId xmlns:a16="http://schemas.microsoft.com/office/drawing/2014/main" id="{823DB5E9-7AEE-D4AC-CB5C-96E45FA38A02}"/>
              </a:ext>
            </a:extLst>
          </p:cNvPr>
          <p:cNvSpPr/>
          <p:nvPr/>
        </p:nvSpPr>
        <p:spPr>
          <a:xfrm>
            <a:off x="531398" y="1237766"/>
            <a:ext cx="2123293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diagonale hoeken 20">
            <a:extLst>
              <a:ext uri="{FF2B5EF4-FFF2-40B4-BE49-F238E27FC236}">
                <a16:creationId xmlns:a16="http://schemas.microsoft.com/office/drawing/2014/main" id="{22F4DF82-EBBD-2981-5ED7-1D564D3DC175}"/>
              </a:ext>
            </a:extLst>
          </p:cNvPr>
          <p:cNvSpPr/>
          <p:nvPr/>
        </p:nvSpPr>
        <p:spPr>
          <a:xfrm>
            <a:off x="531400" y="189672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: afgeronde diagonale hoeken 21">
            <a:extLst>
              <a:ext uri="{FF2B5EF4-FFF2-40B4-BE49-F238E27FC236}">
                <a16:creationId xmlns:a16="http://schemas.microsoft.com/office/drawing/2014/main" id="{7898CC75-926B-64A4-8C9D-CD39C1933CB6}"/>
              </a:ext>
            </a:extLst>
          </p:cNvPr>
          <p:cNvSpPr/>
          <p:nvPr/>
        </p:nvSpPr>
        <p:spPr>
          <a:xfrm>
            <a:off x="531399" y="2549697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: afgeronde diagonale hoeken 22">
            <a:extLst>
              <a:ext uri="{FF2B5EF4-FFF2-40B4-BE49-F238E27FC236}">
                <a16:creationId xmlns:a16="http://schemas.microsoft.com/office/drawing/2014/main" id="{086E3D79-6643-A9AA-79BF-958809964F5E}"/>
              </a:ext>
            </a:extLst>
          </p:cNvPr>
          <p:cNvSpPr/>
          <p:nvPr/>
        </p:nvSpPr>
        <p:spPr>
          <a:xfrm>
            <a:off x="531396" y="3214650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: afgeronde diagonale hoeken 23">
            <a:extLst>
              <a:ext uri="{FF2B5EF4-FFF2-40B4-BE49-F238E27FC236}">
                <a16:creationId xmlns:a16="http://schemas.microsoft.com/office/drawing/2014/main" id="{CC9C38D3-3E7F-3650-8A5E-FBC217DFA16E}"/>
              </a:ext>
            </a:extLst>
          </p:cNvPr>
          <p:cNvSpPr/>
          <p:nvPr/>
        </p:nvSpPr>
        <p:spPr>
          <a:xfrm>
            <a:off x="531396" y="3873611"/>
            <a:ext cx="2123291" cy="497590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31AF8B3-20EC-B03C-4142-16DB90909109}"/>
              </a:ext>
            </a:extLst>
          </p:cNvPr>
          <p:cNvSpPr txBox="1"/>
          <p:nvPr/>
        </p:nvSpPr>
        <p:spPr>
          <a:xfrm>
            <a:off x="531394" y="1270741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TIMESTAMP</a:t>
            </a:r>
            <a:endParaRPr lang="nl-BE" sz="2400" b="1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3E86800-CDD4-3BC0-FE4B-7A6FD3281A29}"/>
              </a:ext>
            </a:extLst>
          </p:cNvPr>
          <p:cNvSpPr txBox="1"/>
          <p:nvPr/>
        </p:nvSpPr>
        <p:spPr>
          <a:xfrm>
            <a:off x="514587" y="193527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DURATIE</a:t>
            </a:r>
            <a:endParaRPr lang="nl-BE" sz="2400" b="1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023A1B9-7475-51BD-0272-B7EF45FD2ACF}"/>
              </a:ext>
            </a:extLst>
          </p:cNvPr>
          <p:cNvSpPr txBox="1"/>
          <p:nvPr/>
        </p:nvSpPr>
        <p:spPr>
          <a:xfrm>
            <a:off x="531394" y="2570438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NOOT</a:t>
            </a:r>
            <a:endParaRPr lang="nl-BE" sz="2400" b="1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71708B4-3038-A6CC-DE6D-272BA2A17A64}"/>
              </a:ext>
            </a:extLst>
          </p:cNvPr>
          <p:cNvSpPr txBox="1"/>
          <p:nvPr/>
        </p:nvSpPr>
        <p:spPr>
          <a:xfrm>
            <a:off x="456902" y="3250575"/>
            <a:ext cx="219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INSTRUMENT</a:t>
            </a:r>
            <a:endParaRPr lang="nl-BE" sz="2400" b="1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2B17243-A82C-75BC-3A2B-BCE13BB3D24A}"/>
              </a:ext>
            </a:extLst>
          </p:cNvPr>
          <p:cNvSpPr txBox="1"/>
          <p:nvPr/>
        </p:nvSpPr>
        <p:spPr>
          <a:xfrm>
            <a:off x="531394" y="3892194"/>
            <a:ext cx="212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/>
              <a:t>VELOCITY</a:t>
            </a:r>
            <a:endParaRPr lang="nl-BE" sz="2400" b="1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7FA292E4-5B8E-0818-2FAE-FAEC11E793F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54687" y="1501574"/>
            <a:ext cx="1601034" cy="433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95248EE8-ADDD-0491-74AF-0654AF20CA12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 flipV="1">
            <a:off x="2637880" y="2078025"/>
            <a:ext cx="1617841" cy="88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E01CC263-8599-F900-F85F-AF05EDA80D2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654690" y="2222041"/>
            <a:ext cx="1584220" cy="576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18F07D96-12D9-4635-DF93-935D9887B5CF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654688" y="2311244"/>
            <a:ext cx="1584222" cy="1170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2F5B1FF-B7CA-3C53-C1AF-DA1C67FC84A9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4687" y="2423919"/>
            <a:ext cx="1617841" cy="1699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174FBD18-1A1D-94A0-1484-9E600F922E13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6188529" y="2078025"/>
            <a:ext cx="20506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6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772900D-A5C7-A388-1AB4-F2BCB664BEFE}"/>
              </a:ext>
            </a:extLst>
          </p:cNvPr>
          <p:cNvSpPr txBox="1"/>
          <p:nvPr/>
        </p:nvSpPr>
        <p:spPr>
          <a:xfrm>
            <a:off x="7146687" y="4376051"/>
            <a:ext cx="4500561" cy="12248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latin typeface="+mj-lt"/>
                <a:ea typeface="+mj-ea"/>
                <a:cs typeface="+mj-cs"/>
              </a:rPr>
              <a:t>To regex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10ED7F8-D5F2-74E5-7D5B-140D5EA7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3"/>
            <a:ext cx="657225" cy="65722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A81E1-BE27-38DF-E069-08D589B05C77}"/>
              </a:ext>
            </a:extLst>
          </p:cNvPr>
          <p:cNvGrpSpPr/>
          <p:nvPr/>
        </p:nvGrpSpPr>
        <p:grpSpPr>
          <a:xfrm>
            <a:off x="4487002" y="1010837"/>
            <a:ext cx="1605711" cy="1350286"/>
            <a:chOff x="5629229" y="797627"/>
            <a:chExt cx="2319656" cy="1906340"/>
          </a:xfrm>
        </p:grpSpPr>
        <p:pic>
          <p:nvPicPr>
            <p:cNvPr id="21" name="Picture 4" descr="Icon&#10;&#10;Description automatically generated">
              <a:extLst>
                <a:ext uri="{FF2B5EF4-FFF2-40B4-BE49-F238E27FC236}">
                  <a16:creationId xmlns:a16="http://schemas.microsoft.com/office/drawing/2014/main" id="{8B90AC3F-8835-265E-30DD-873C11D5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231A7D59-96E1-0122-BCD5-47A35919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A29602-214C-8E43-285C-09361AE54A34}"/>
              </a:ext>
            </a:extLst>
          </p:cNvPr>
          <p:cNvGrpSpPr/>
          <p:nvPr/>
        </p:nvGrpSpPr>
        <p:grpSpPr>
          <a:xfrm>
            <a:off x="896678" y="2703289"/>
            <a:ext cx="1454684" cy="1192395"/>
            <a:chOff x="1077824" y="2078716"/>
            <a:chExt cx="1454684" cy="1192395"/>
          </a:xfrm>
        </p:grpSpPr>
        <p:pic>
          <p:nvPicPr>
            <p:cNvPr id="7" name="Picture 4" descr="Icon&#10;&#10;Description automatically generated">
              <a:extLst>
                <a:ext uri="{FF2B5EF4-FFF2-40B4-BE49-F238E27FC236}">
                  <a16:creationId xmlns:a16="http://schemas.microsoft.com/office/drawing/2014/main" id="{E557863C-D798-CA38-952A-237589B7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24" y="2078716"/>
              <a:ext cx="1454684" cy="1192395"/>
            </a:xfrm>
            <a:prstGeom prst="rect">
              <a:avLst/>
            </a:prstGeom>
          </p:spPr>
        </p:pic>
        <p:pic>
          <p:nvPicPr>
            <p:cNvPr id="9" name="Graphic 7" descr="Music note with solid fill">
              <a:extLst>
                <a:ext uri="{FF2B5EF4-FFF2-40B4-BE49-F238E27FC236}">
                  <a16:creationId xmlns:a16="http://schemas.microsoft.com/office/drawing/2014/main" id="{56C24B9F-62D0-C67D-7DD7-5D54A9AF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9348" y="2310525"/>
              <a:ext cx="894025" cy="7328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E81526-794D-1304-C308-6DE7A8C61B0D}"/>
              </a:ext>
            </a:extLst>
          </p:cNvPr>
          <p:cNvGrpSpPr/>
          <p:nvPr/>
        </p:nvGrpSpPr>
        <p:grpSpPr>
          <a:xfrm>
            <a:off x="4514461" y="2527972"/>
            <a:ext cx="1605711" cy="1350286"/>
            <a:chOff x="5629229" y="797627"/>
            <a:chExt cx="2319656" cy="1906340"/>
          </a:xfrm>
        </p:grpSpPr>
        <p:pic>
          <p:nvPicPr>
            <p:cNvPr id="26" name="Picture 4" descr="Icon&#10;&#10;Description automatically generated">
              <a:extLst>
                <a:ext uri="{FF2B5EF4-FFF2-40B4-BE49-F238E27FC236}">
                  <a16:creationId xmlns:a16="http://schemas.microsoft.com/office/drawing/2014/main" id="{71651816-3122-029A-368D-9560935B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E37B47F6-16A2-B1FC-A41B-38EEBC88A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B60C83-CE13-1C84-6C63-F322939B195F}"/>
              </a:ext>
            </a:extLst>
          </p:cNvPr>
          <p:cNvGrpSpPr/>
          <p:nvPr/>
        </p:nvGrpSpPr>
        <p:grpSpPr>
          <a:xfrm>
            <a:off x="4519566" y="4168674"/>
            <a:ext cx="1605711" cy="1350286"/>
            <a:chOff x="5629229" y="797627"/>
            <a:chExt cx="2319656" cy="1906340"/>
          </a:xfrm>
        </p:grpSpPr>
        <p:pic>
          <p:nvPicPr>
            <p:cNvPr id="29" name="Picture 4" descr="Icon&#10;&#10;Description automatically generated">
              <a:extLst>
                <a:ext uri="{FF2B5EF4-FFF2-40B4-BE49-F238E27FC236}">
                  <a16:creationId xmlns:a16="http://schemas.microsoft.com/office/drawing/2014/main" id="{287528A0-4AF5-E5F2-CF51-07921158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29" y="797627"/>
              <a:ext cx="2319656" cy="1906340"/>
            </a:xfrm>
            <a:prstGeom prst="rect">
              <a:avLst/>
            </a:prstGeom>
          </p:spPr>
        </p:pic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1DBF1825-0F54-B00F-453C-485754A85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1860" y="1749457"/>
              <a:ext cx="1534985" cy="153193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1C483D-E836-70C5-4ACE-08E07D93D0E5}"/>
              </a:ext>
            </a:extLst>
          </p:cNvPr>
          <p:cNvCxnSpPr/>
          <p:nvPr/>
        </p:nvCxnSpPr>
        <p:spPr>
          <a:xfrm flipV="1">
            <a:off x="2397981" y="1725519"/>
            <a:ext cx="2060656" cy="1397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A6FFC3-170D-EE02-0393-C137335F07DD}"/>
              </a:ext>
            </a:extLst>
          </p:cNvPr>
          <p:cNvCxnSpPr>
            <a:cxnSpLocks/>
          </p:cNvCxnSpPr>
          <p:nvPr/>
        </p:nvCxnSpPr>
        <p:spPr>
          <a:xfrm flipV="1">
            <a:off x="2417521" y="3269057"/>
            <a:ext cx="2073677" cy="3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19641F-AFD4-81A3-51BF-45D7F55AB1F7}"/>
              </a:ext>
            </a:extLst>
          </p:cNvPr>
          <p:cNvCxnSpPr>
            <a:cxnSpLocks/>
          </p:cNvCxnSpPr>
          <p:nvPr/>
        </p:nvCxnSpPr>
        <p:spPr>
          <a:xfrm>
            <a:off x="2391470" y="3455323"/>
            <a:ext cx="2086702" cy="1370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E2F837F-C56C-AD8E-C560-353B67B0117D}"/>
              </a:ext>
            </a:extLst>
          </p:cNvPr>
          <p:cNvSpPr txBox="1"/>
          <p:nvPr/>
        </p:nvSpPr>
        <p:spPr>
          <a:xfrm>
            <a:off x="1119922" y="5212238"/>
            <a:ext cx="1009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ABCD...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A3816A-C9FF-1B1D-F121-C98398EF71F0}"/>
              </a:ext>
            </a:extLst>
          </p:cNvPr>
          <p:cNvCxnSpPr/>
          <p:nvPr/>
        </p:nvCxnSpPr>
        <p:spPr>
          <a:xfrm>
            <a:off x="1590391" y="3989374"/>
            <a:ext cx="9120" cy="9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95BBE1-DCA9-821F-66EE-E5AED492849A}"/>
              </a:ext>
            </a:extLst>
          </p:cNvPr>
          <p:cNvSpPr txBox="1"/>
          <p:nvPr/>
        </p:nvSpPr>
        <p:spPr>
          <a:xfrm>
            <a:off x="7238999" y="1331872"/>
            <a:ext cx="43147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800"/>
              <a:t>Timestamp</a:t>
            </a:r>
          </a:p>
          <a:p>
            <a:pPr marL="285750" indent="-285750">
              <a:buFont typeface="Arial"/>
              <a:buChar char="•"/>
            </a:pPr>
            <a:r>
              <a:rPr lang="en-US" sz="2800" err="1"/>
              <a:t>Lengte</a:t>
            </a:r>
            <a:r>
              <a:rPr lang="en-US" sz="2800"/>
              <a:t> van de </a:t>
            </a:r>
            <a:r>
              <a:rPr lang="en-US" sz="2800" err="1"/>
              <a:t>noot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/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en-US" sz="2800"/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en-US" sz="280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46754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220877" y="810798"/>
            <a:ext cx="4500561" cy="624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Note rounding</a:t>
            </a:r>
          </a:p>
        </p:txBody>
      </p:sp>
      <p:pic>
        <p:nvPicPr>
          <p:cNvPr id="5" name="Picture 3" descr="Icon&#10;&#10;Description automatically generated">
            <a:extLst>
              <a:ext uri="{FF2B5EF4-FFF2-40B4-BE49-F238E27FC236}">
                <a16:creationId xmlns:a16="http://schemas.microsoft.com/office/drawing/2014/main" id="{8556F7A6-4C23-6413-CD96-4C78B4A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644BB5-7392-1AB0-93B2-9BD8E36AF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6" b="89691" l="4386" r="96784">
                        <a14:foregroundMark x1="10234" y1="80412" x2="36842" y2="40206"/>
                        <a14:foregroundMark x1="36842" y1="40206" x2="72515" y2="51546"/>
                        <a14:foregroundMark x1="72515" y1="51546" x2="96784" y2="38144"/>
                        <a14:foregroundMark x1="96784" y1="38144" x2="93275" y2="41237"/>
                        <a14:foregroundMark x1="7310" y1="80412" x2="7310" y2="68041"/>
                        <a14:foregroundMark x1="4678" y1="74227" x2="4386" y2="26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374" y="3046962"/>
            <a:ext cx="1939415" cy="55006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605A53-F593-0514-D748-97C341B4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2" b="96396" l="796" r="94695">
                        <a14:foregroundMark x1="8753" y1="82523" x2="4244" y2="78919"/>
                        <a14:foregroundMark x1="6366" y1="68649" x2="3714" y2="59279"/>
                        <a14:foregroundMark x1="3714" y1="59279" x2="7692" y2="56216"/>
                        <a14:foregroundMark x1="91247" y1="68288" x2="93103" y2="57658"/>
                        <a14:foregroundMark x1="93103" y1="57658" x2="90981" y2="55495"/>
                        <a14:foregroundMark x1="8223" y1="56216" x2="36074" y2="55495"/>
                        <a14:foregroundMark x1="36074" y1="55495" x2="91247" y2="56577"/>
                        <a14:foregroundMark x1="7162" y1="68108" x2="54642" y2="66306"/>
                        <a14:foregroundMark x1="54642" y1="66306" x2="89125" y2="67207"/>
                        <a14:foregroundMark x1="4244" y1="66126" x2="27586" y2="60901"/>
                        <a14:foregroundMark x1="7427" y1="41622" x2="1432" y2="32592"/>
                        <a14:foregroundMark x1="2134" y1="31927" x2="7958" y2="28288"/>
                        <a14:foregroundMark x1="91247" y1="28649" x2="92573" y2="39099"/>
                        <a14:foregroundMark x1="92573" y1="39099" x2="94960" y2="35315"/>
                        <a14:foregroundMark x1="94960" y1="39099" x2="89390" y2="41261"/>
                        <a14:foregroundMark x1="19098" y1="28829" x2="67905" y2="31892"/>
                        <a14:foregroundMark x1="67905" y1="31892" x2="42971" y2="38378"/>
                        <a14:foregroundMark x1="42971" y1="38378" x2="60477" y2="36396"/>
                        <a14:foregroundMark x1="27056" y1="7387" x2="42440" y2="7027"/>
                        <a14:foregroundMark x1="42440" y1="7027" x2="63926" y2="9910"/>
                        <a14:foregroundMark x1="63926" y1="9910" x2="64987" y2="9730"/>
                        <a14:foregroundMark x1="22016" y1="34054" x2="36870" y2="35856"/>
                        <a14:foregroundMark x1="76393" y1="38378" x2="79310" y2="34955"/>
                        <a14:foregroundMark x1="6897" y1="13874" x2="2122" y2="4685"/>
                        <a14:foregroundMark x1="2122" y1="4685" x2="15385" y2="901"/>
                        <a14:foregroundMark x1="15385" y1="901" x2="60743" y2="2162"/>
                        <a14:foregroundMark x1="60743" y1="2162" x2="90981" y2="1982"/>
                        <a14:foregroundMark x1="90981" y1="1982" x2="93899" y2="12072"/>
                        <a14:foregroundMark x1="93899" y1="12072" x2="89125" y2="13514"/>
                        <a14:foregroundMark x1="5836" y1="9369" x2="19098" y2="4685"/>
                        <a14:foregroundMark x1="19098" y1="4685" x2="20159" y2="7568"/>
                        <a14:foregroundMark x1="88064" y1="28288" x2="90981" y2="28649"/>
                        <a14:foregroundMark x1="72679" y1="30631" x2="82759" y2="30631"/>
                        <a14:foregroundMark x1="32095" y1="39099" x2="14058" y2="35495"/>
                        <a14:foregroundMark x1="10080" y1="34595" x2="14324" y2="33514"/>
                        <a14:foregroundMark x1="7692" y1="37117" x2="7692" y2="33153"/>
                        <a14:foregroundMark x1="5040" y1="36216" x2="6631" y2="31351"/>
                        <a14:foregroundMark x1="93899" y1="43964" x2="94430" y2="53153"/>
                        <a14:foregroundMark x1="94430" y1="53153" x2="94164" y2="53514"/>
                        <a14:foregroundMark x1="8223" y1="62162" x2="19098" y2="61802"/>
                        <a14:foregroundMark x1="7427" y1="82883" x2="1857" y2="92072"/>
                        <a14:foregroundMark x1="1857" y1="92072" x2="13793" y2="96577"/>
                        <a14:foregroundMark x1="18065" y1="96521" x2="27586" y2="96396"/>
                        <a14:foregroundMark x1="27586" y1="96396" x2="27851" y2="96396"/>
                        <a14:foregroundMark x1="18761" y1="95778" x2="25464" y2="96036"/>
                        <a14:foregroundMark x1="11406" y1="95495" x2="14665" y2="95620"/>
                        <a14:foregroundMark x1="25464" y1="96036" x2="43501" y2="95856"/>
                        <a14:foregroundMark x1="43501" y1="95856" x2="66844" y2="96216"/>
                        <a14:foregroundMark x1="66844" y1="96216" x2="93899" y2="94414"/>
                        <a14:foregroundMark x1="93899" y1="94414" x2="92573" y2="84685"/>
                        <a14:foregroundMark x1="92573" y1="84685" x2="89125" y2="82703"/>
                        <a14:foregroundMark x1="8223" y1="83063" x2="36870" y2="82703"/>
                        <a14:foregroundMark x1="36870" y1="82703" x2="72679" y2="84324"/>
                        <a14:foregroundMark x1="18568" y1="83604" x2="59682" y2="83604"/>
                        <a14:foregroundMark x1="59682" y1="83604" x2="73740" y2="83243"/>
                        <a14:foregroundMark x1="73740" y1="83243" x2="88859" y2="83784"/>
                        <a14:foregroundMark x1="88859" y1="83784" x2="90451" y2="83784"/>
                        <a14:foregroundMark x1="6631" y1="92072" x2="22016" y2="90270"/>
                        <a14:foregroundMark x1="22016" y1="90270" x2="10610" y2="87387"/>
                        <a14:foregroundMark x1="20690" y1="90090" x2="28382" y2="86306"/>
                        <a14:foregroundMark x1="94164" y1="81081" x2="94430" y2="71351"/>
                        <a14:foregroundMark x1="6101" y1="46486" x2="17507" y2="46306"/>
                        <a14:foregroundMark x1="25199" y1="20541" x2="24138" y2="18198"/>
                        <a14:foregroundMark x1="13793" y1="10991" x2="69496" y2="12072"/>
                        <a14:foregroundMark x1="69496" y1="12072" x2="84085" y2="10811"/>
                        <a14:foregroundMark x1="84085" y1="10811" x2="85411" y2="6667"/>
                        <a14:backgroundMark x1="531" y1="32432" x2="796" y2="32793"/>
                        <a14:backgroundMark x1="13263" y1="97117" x2="17507" y2="97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490" y="1913090"/>
            <a:ext cx="1983970" cy="2920699"/>
          </a:xfrm>
          <a:prstGeom prst="rect">
            <a:avLst/>
          </a:prstGeom>
        </p:spPr>
      </p:pic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6569D6B5-9470-0F25-6BDD-91ED2DABA159}"/>
              </a:ext>
            </a:extLst>
          </p:cNvPr>
          <p:cNvCxnSpPr>
            <a:cxnSpLocks/>
          </p:cNvCxnSpPr>
          <p:nvPr/>
        </p:nvCxnSpPr>
        <p:spPr>
          <a:xfrm flipV="1">
            <a:off x="4018536" y="3307740"/>
            <a:ext cx="2050208" cy="14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2">
            <a:extLst>
              <a:ext uri="{FF2B5EF4-FFF2-40B4-BE49-F238E27FC236}">
                <a16:creationId xmlns:a16="http://schemas.microsoft.com/office/drawing/2014/main" id="{E58CEC87-A0D0-4B0F-048F-3B99273ADC94}"/>
              </a:ext>
            </a:extLst>
          </p:cNvPr>
          <p:cNvCxnSpPr>
            <a:cxnSpLocks/>
          </p:cNvCxnSpPr>
          <p:nvPr/>
        </p:nvCxnSpPr>
        <p:spPr>
          <a:xfrm>
            <a:off x="3995066" y="3344066"/>
            <a:ext cx="2073677" cy="432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2">
            <a:extLst>
              <a:ext uri="{FF2B5EF4-FFF2-40B4-BE49-F238E27FC236}">
                <a16:creationId xmlns:a16="http://schemas.microsoft.com/office/drawing/2014/main" id="{C2C08BAA-7B79-5431-52C1-6373A068AE53}"/>
              </a:ext>
            </a:extLst>
          </p:cNvPr>
          <p:cNvCxnSpPr>
            <a:cxnSpLocks/>
          </p:cNvCxnSpPr>
          <p:nvPr/>
        </p:nvCxnSpPr>
        <p:spPr>
          <a:xfrm flipV="1">
            <a:off x="4006800" y="2943619"/>
            <a:ext cx="2061944" cy="364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>
            <a:extLst>
              <a:ext uri="{FF2B5EF4-FFF2-40B4-BE49-F238E27FC236}">
                <a16:creationId xmlns:a16="http://schemas.microsoft.com/office/drawing/2014/main" id="{6F0A185E-A27B-9A3E-8B4E-EF056F930502}"/>
              </a:ext>
            </a:extLst>
          </p:cNvPr>
          <p:cNvCxnSpPr>
            <a:cxnSpLocks/>
          </p:cNvCxnSpPr>
          <p:nvPr/>
        </p:nvCxnSpPr>
        <p:spPr>
          <a:xfrm flipV="1">
            <a:off x="4018536" y="2531912"/>
            <a:ext cx="2050207" cy="775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9AE18A29-B27C-459F-A541-157988A12D75}"/>
              </a:ext>
            </a:extLst>
          </p:cNvPr>
          <p:cNvCxnSpPr>
            <a:cxnSpLocks/>
          </p:cNvCxnSpPr>
          <p:nvPr/>
        </p:nvCxnSpPr>
        <p:spPr>
          <a:xfrm flipV="1">
            <a:off x="4006800" y="2111129"/>
            <a:ext cx="2061943" cy="1210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>
            <a:extLst>
              <a:ext uri="{FF2B5EF4-FFF2-40B4-BE49-F238E27FC236}">
                <a16:creationId xmlns:a16="http://schemas.microsoft.com/office/drawing/2014/main" id="{021A5584-FCD8-D94C-20E1-B6A5B226665C}"/>
              </a:ext>
            </a:extLst>
          </p:cNvPr>
          <p:cNvCxnSpPr>
            <a:cxnSpLocks/>
          </p:cNvCxnSpPr>
          <p:nvPr/>
        </p:nvCxnSpPr>
        <p:spPr>
          <a:xfrm>
            <a:off x="4018536" y="3340159"/>
            <a:ext cx="2050207" cy="79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F80FE869-75C1-208D-A08F-8B9D6B9E901A}"/>
              </a:ext>
            </a:extLst>
          </p:cNvPr>
          <p:cNvCxnSpPr>
            <a:cxnSpLocks/>
          </p:cNvCxnSpPr>
          <p:nvPr/>
        </p:nvCxnSpPr>
        <p:spPr>
          <a:xfrm>
            <a:off x="4018536" y="3354415"/>
            <a:ext cx="2038471" cy="1191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0563FF9E-EE5B-B812-8175-CD34EE3B784D}"/>
              </a:ext>
            </a:extLst>
          </p:cNvPr>
          <p:cNvSpPr txBox="1"/>
          <p:nvPr/>
        </p:nvSpPr>
        <p:spPr>
          <a:xfrm>
            <a:off x="2492469" y="4995812"/>
            <a:ext cx="5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B0F0"/>
                </a:solidFill>
              </a:rPr>
              <a:t>B4</a:t>
            </a:r>
            <a:endParaRPr lang="nl-BE">
              <a:solidFill>
                <a:srgbClr val="00B0F0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EF93132-0568-D30D-4FC6-EA8B0305C3B4}"/>
              </a:ext>
            </a:extLst>
          </p:cNvPr>
          <p:cNvSpPr txBox="1"/>
          <p:nvPr/>
        </p:nvSpPr>
        <p:spPr>
          <a:xfrm>
            <a:off x="5559188" y="5018455"/>
            <a:ext cx="37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chemeClr val="bg1">
                    <a:lumMod val="65000"/>
                    <a:lumOff val="35000"/>
                  </a:schemeClr>
                </a:solidFill>
              </a:rPr>
              <a:t>(D5+C#5+C5+B4+A#4+4A+G#4)</a:t>
            </a:r>
            <a:endParaRPr lang="nl-BE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9" name="Straight Arrow Connector 32">
            <a:extLst>
              <a:ext uri="{FF2B5EF4-FFF2-40B4-BE49-F238E27FC236}">
                <a16:creationId xmlns:a16="http://schemas.microsoft.com/office/drawing/2014/main" id="{28991BFB-B54C-72EE-396B-25C2B32AE504}"/>
              </a:ext>
            </a:extLst>
          </p:cNvPr>
          <p:cNvCxnSpPr>
            <a:cxnSpLocks/>
          </p:cNvCxnSpPr>
          <p:nvPr/>
        </p:nvCxnSpPr>
        <p:spPr>
          <a:xfrm>
            <a:off x="3193576" y="5180478"/>
            <a:ext cx="2215487" cy="50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6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220877" y="810798"/>
            <a:ext cx="4500561" cy="624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Note rounding</a:t>
            </a:r>
          </a:p>
        </p:txBody>
      </p:sp>
      <p:pic>
        <p:nvPicPr>
          <p:cNvPr id="5" name="Picture 3" descr="Icon&#10;&#10;Description automatically generated">
            <a:extLst>
              <a:ext uri="{FF2B5EF4-FFF2-40B4-BE49-F238E27FC236}">
                <a16:creationId xmlns:a16="http://schemas.microsoft.com/office/drawing/2014/main" id="{8556F7A6-4C23-6413-CD96-4C78B4A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644BB5-7392-1AB0-93B2-9BD8E36AF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6" b="89691" l="4386" r="96784">
                        <a14:foregroundMark x1="10234" y1="80412" x2="36842" y2="40206"/>
                        <a14:foregroundMark x1="36842" y1="40206" x2="72515" y2="51546"/>
                        <a14:foregroundMark x1="72515" y1="51546" x2="96784" y2="38144"/>
                        <a14:foregroundMark x1="96784" y1="38144" x2="93275" y2="41237"/>
                        <a14:foregroundMark x1="7310" y1="80412" x2="7310" y2="68041"/>
                        <a14:foregroundMark x1="4678" y1="74227" x2="4386" y2="26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374" y="3046962"/>
            <a:ext cx="1939415" cy="55006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605A53-F593-0514-D748-97C341B4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2" b="96396" l="796" r="94695">
                        <a14:foregroundMark x1="8753" y1="82523" x2="4244" y2="78919"/>
                        <a14:foregroundMark x1="6366" y1="68649" x2="3714" y2="59279"/>
                        <a14:foregroundMark x1="3714" y1="59279" x2="7692" y2="56216"/>
                        <a14:foregroundMark x1="91247" y1="68288" x2="93103" y2="57658"/>
                        <a14:foregroundMark x1="93103" y1="57658" x2="90981" y2="55495"/>
                        <a14:foregroundMark x1="8223" y1="56216" x2="36074" y2="55495"/>
                        <a14:foregroundMark x1="36074" y1="55495" x2="91247" y2="56577"/>
                        <a14:foregroundMark x1="7162" y1="68108" x2="54642" y2="66306"/>
                        <a14:foregroundMark x1="54642" y1="66306" x2="89125" y2="67207"/>
                        <a14:foregroundMark x1="4244" y1="66126" x2="27586" y2="60901"/>
                        <a14:foregroundMark x1="7427" y1="41622" x2="1432" y2="32592"/>
                        <a14:foregroundMark x1="2134" y1="31927" x2="7958" y2="28288"/>
                        <a14:foregroundMark x1="91247" y1="28649" x2="92573" y2="39099"/>
                        <a14:foregroundMark x1="92573" y1="39099" x2="94960" y2="35315"/>
                        <a14:foregroundMark x1="94960" y1="39099" x2="89390" y2="41261"/>
                        <a14:foregroundMark x1="19098" y1="28829" x2="67905" y2="31892"/>
                        <a14:foregroundMark x1="67905" y1="31892" x2="42971" y2="38378"/>
                        <a14:foregroundMark x1="42971" y1="38378" x2="60477" y2="36396"/>
                        <a14:foregroundMark x1="27056" y1="7387" x2="42440" y2="7027"/>
                        <a14:foregroundMark x1="42440" y1="7027" x2="63926" y2="9910"/>
                        <a14:foregroundMark x1="63926" y1="9910" x2="64987" y2="9730"/>
                        <a14:foregroundMark x1="22016" y1="34054" x2="36870" y2="35856"/>
                        <a14:foregroundMark x1="76393" y1="38378" x2="79310" y2="34955"/>
                        <a14:foregroundMark x1="6897" y1="13874" x2="2122" y2="4685"/>
                        <a14:foregroundMark x1="2122" y1="4685" x2="15385" y2="901"/>
                        <a14:foregroundMark x1="15385" y1="901" x2="60743" y2="2162"/>
                        <a14:foregroundMark x1="60743" y1="2162" x2="90981" y2="1982"/>
                        <a14:foregroundMark x1="90981" y1="1982" x2="93899" y2="12072"/>
                        <a14:foregroundMark x1="93899" y1="12072" x2="89125" y2="13514"/>
                        <a14:foregroundMark x1="5836" y1="9369" x2="19098" y2="4685"/>
                        <a14:foregroundMark x1="19098" y1="4685" x2="20159" y2="7568"/>
                        <a14:foregroundMark x1="88064" y1="28288" x2="90981" y2="28649"/>
                        <a14:foregroundMark x1="72679" y1="30631" x2="82759" y2="30631"/>
                        <a14:foregroundMark x1="32095" y1="39099" x2="14058" y2="35495"/>
                        <a14:foregroundMark x1="10080" y1="34595" x2="14324" y2="33514"/>
                        <a14:foregroundMark x1="7692" y1="37117" x2="7692" y2="33153"/>
                        <a14:foregroundMark x1="5040" y1="36216" x2="6631" y2="31351"/>
                        <a14:foregroundMark x1="93899" y1="43964" x2="94430" y2="53153"/>
                        <a14:foregroundMark x1="94430" y1="53153" x2="94164" y2="53514"/>
                        <a14:foregroundMark x1="8223" y1="62162" x2="19098" y2="61802"/>
                        <a14:foregroundMark x1="7427" y1="82883" x2="1857" y2="92072"/>
                        <a14:foregroundMark x1="1857" y1="92072" x2="13793" y2="96577"/>
                        <a14:foregroundMark x1="18065" y1="96521" x2="27586" y2="96396"/>
                        <a14:foregroundMark x1="27586" y1="96396" x2="27851" y2="96396"/>
                        <a14:foregroundMark x1="18761" y1="95778" x2="25464" y2="96036"/>
                        <a14:foregroundMark x1="11406" y1="95495" x2="14665" y2="95620"/>
                        <a14:foregroundMark x1="25464" y1="96036" x2="43501" y2="95856"/>
                        <a14:foregroundMark x1="43501" y1="95856" x2="66844" y2="96216"/>
                        <a14:foregroundMark x1="66844" y1="96216" x2="93899" y2="94414"/>
                        <a14:foregroundMark x1="93899" y1="94414" x2="92573" y2="84685"/>
                        <a14:foregroundMark x1="92573" y1="84685" x2="89125" y2="82703"/>
                        <a14:foregroundMark x1="8223" y1="83063" x2="36870" y2="82703"/>
                        <a14:foregroundMark x1="36870" y1="82703" x2="72679" y2="84324"/>
                        <a14:foregroundMark x1="18568" y1="83604" x2="59682" y2="83604"/>
                        <a14:foregroundMark x1="59682" y1="83604" x2="73740" y2="83243"/>
                        <a14:foregroundMark x1="73740" y1="83243" x2="88859" y2="83784"/>
                        <a14:foregroundMark x1="88859" y1="83784" x2="90451" y2="83784"/>
                        <a14:foregroundMark x1="6631" y1="92072" x2="22016" y2="90270"/>
                        <a14:foregroundMark x1="22016" y1="90270" x2="10610" y2="87387"/>
                        <a14:foregroundMark x1="20690" y1="90090" x2="28382" y2="86306"/>
                        <a14:foregroundMark x1="94164" y1="81081" x2="94430" y2="71351"/>
                        <a14:foregroundMark x1="6101" y1="46486" x2="17507" y2="46306"/>
                        <a14:foregroundMark x1="25199" y1="20541" x2="24138" y2="18198"/>
                        <a14:foregroundMark x1="13793" y1="10991" x2="69496" y2="12072"/>
                        <a14:foregroundMark x1="69496" y1="12072" x2="84085" y2="10811"/>
                        <a14:foregroundMark x1="84085" y1="10811" x2="85411" y2="6667"/>
                        <a14:backgroundMark x1="531" y1="32432" x2="796" y2="32793"/>
                        <a14:backgroundMark x1="13263" y1="97117" x2="17507" y2="97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490" y="1913090"/>
            <a:ext cx="1983970" cy="2920699"/>
          </a:xfrm>
          <a:prstGeom prst="rect">
            <a:avLst/>
          </a:prstGeom>
        </p:spPr>
      </p:pic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6569D6B5-9470-0F25-6BDD-91ED2DABA159}"/>
              </a:ext>
            </a:extLst>
          </p:cNvPr>
          <p:cNvCxnSpPr>
            <a:cxnSpLocks/>
          </p:cNvCxnSpPr>
          <p:nvPr/>
        </p:nvCxnSpPr>
        <p:spPr>
          <a:xfrm flipV="1">
            <a:off x="4018536" y="3307740"/>
            <a:ext cx="2050208" cy="14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2">
            <a:extLst>
              <a:ext uri="{FF2B5EF4-FFF2-40B4-BE49-F238E27FC236}">
                <a16:creationId xmlns:a16="http://schemas.microsoft.com/office/drawing/2014/main" id="{E58CEC87-A0D0-4B0F-048F-3B99273ADC94}"/>
              </a:ext>
            </a:extLst>
          </p:cNvPr>
          <p:cNvCxnSpPr>
            <a:cxnSpLocks/>
          </p:cNvCxnSpPr>
          <p:nvPr/>
        </p:nvCxnSpPr>
        <p:spPr>
          <a:xfrm>
            <a:off x="3995066" y="3344066"/>
            <a:ext cx="2073677" cy="432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2">
            <a:extLst>
              <a:ext uri="{FF2B5EF4-FFF2-40B4-BE49-F238E27FC236}">
                <a16:creationId xmlns:a16="http://schemas.microsoft.com/office/drawing/2014/main" id="{C2C08BAA-7B79-5431-52C1-6373A068AE53}"/>
              </a:ext>
            </a:extLst>
          </p:cNvPr>
          <p:cNvCxnSpPr>
            <a:cxnSpLocks/>
          </p:cNvCxnSpPr>
          <p:nvPr/>
        </p:nvCxnSpPr>
        <p:spPr>
          <a:xfrm flipV="1">
            <a:off x="4006800" y="2943619"/>
            <a:ext cx="2061944" cy="364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>
            <a:extLst>
              <a:ext uri="{FF2B5EF4-FFF2-40B4-BE49-F238E27FC236}">
                <a16:creationId xmlns:a16="http://schemas.microsoft.com/office/drawing/2014/main" id="{6F0A185E-A27B-9A3E-8B4E-EF056F930502}"/>
              </a:ext>
            </a:extLst>
          </p:cNvPr>
          <p:cNvCxnSpPr>
            <a:cxnSpLocks/>
          </p:cNvCxnSpPr>
          <p:nvPr/>
        </p:nvCxnSpPr>
        <p:spPr>
          <a:xfrm flipV="1">
            <a:off x="4018536" y="2531912"/>
            <a:ext cx="2050207" cy="775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9AE18A29-B27C-459F-A541-157988A12D75}"/>
              </a:ext>
            </a:extLst>
          </p:cNvPr>
          <p:cNvCxnSpPr>
            <a:cxnSpLocks/>
          </p:cNvCxnSpPr>
          <p:nvPr/>
        </p:nvCxnSpPr>
        <p:spPr>
          <a:xfrm flipV="1">
            <a:off x="4006800" y="2111129"/>
            <a:ext cx="2061943" cy="1210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>
            <a:extLst>
              <a:ext uri="{FF2B5EF4-FFF2-40B4-BE49-F238E27FC236}">
                <a16:creationId xmlns:a16="http://schemas.microsoft.com/office/drawing/2014/main" id="{021A5584-FCD8-D94C-20E1-B6A5B226665C}"/>
              </a:ext>
            </a:extLst>
          </p:cNvPr>
          <p:cNvCxnSpPr>
            <a:cxnSpLocks/>
          </p:cNvCxnSpPr>
          <p:nvPr/>
        </p:nvCxnSpPr>
        <p:spPr>
          <a:xfrm>
            <a:off x="4018536" y="3340159"/>
            <a:ext cx="2050207" cy="79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F80FE869-75C1-208D-A08F-8B9D6B9E901A}"/>
              </a:ext>
            </a:extLst>
          </p:cNvPr>
          <p:cNvCxnSpPr>
            <a:cxnSpLocks/>
          </p:cNvCxnSpPr>
          <p:nvPr/>
        </p:nvCxnSpPr>
        <p:spPr>
          <a:xfrm>
            <a:off x="4018536" y="3354415"/>
            <a:ext cx="2038471" cy="1191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0563FF9E-EE5B-B812-8175-CD34EE3B784D}"/>
              </a:ext>
            </a:extLst>
          </p:cNvPr>
          <p:cNvSpPr txBox="1"/>
          <p:nvPr/>
        </p:nvSpPr>
        <p:spPr>
          <a:xfrm>
            <a:off x="2492469" y="4995812"/>
            <a:ext cx="5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B0F0"/>
                </a:solidFill>
              </a:rPr>
              <a:t>B4</a:t>
            </a:r>
            <a:endParaRPr lang="nl-BE">
              <a:solidFill>
                <a:srgbClr val="00B0F0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EF93132-0568-D30D-4FC6-EA8B0305C3B4}"/>
              </a:ext>
            </a:extLst>
          </p:cNvPr>
          <p:cNvSpPr txBox="1"/>
          <p:nvPr/>
        </p:nvSpPr>
        <p:spPr>
          <a:xfrm>
            <a:off x="5559188" y="5018455"/>
            <a:ext cx="37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(</a:t>
            </a:r>
            <a:r>
              <a:rPr lang="nl-NL">
                <a:solidFill>
                  <a:srgbClr val="FF6600"/>
                </a:solidFill>
              </a:rPr>
              <a:t>D5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C#5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C5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B4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A#4</a:t>
            </a:r>
            <a:r>
              <a:rPr lang="nl-NL"/>
              <a:t>+</a:t>
            </a:r>
            <a:r>
              <a:rPr lang="nl-NL">
                <a:solidFill>
                  <a:srgbClr val="00B0F0"/>
                </a:solidFill>
              </a:rPr>
              <a:t>4A</a:t>
            </a:r>
            <a:r>
              <a:rPr lang="nl-NL"/>
              <a:t>+</a:t>
            </a:r>
            <a:r>
              <a:rPr lang="nl-NL">
                <a:solidFill>
                  <a:srgbClr val="FF6600"/>
                </a:solidFill>
              </a:rPr>
              <a:t>G#4</a:t>
            </a:r>
            <a:r>
              <a:rPr lang="nl-NL"/>
              <a:t>)</a:t>
            </a:r>
            <a:endParaRPr lang="nl-BE"/>
          </a:p>
        </p:txBody>
      </p:sp>
      <p:cxnSp>
        <p:nvCxnSpPr>
          <p:cNvPr id="39" name="Straight Arrow Connector 32">
            <a:extLst>
              <a:ext uri="{FF2B5EF4-FFF2-40B4-BE49-F238E27FC236}">
                <a16:creationId xmlns:a16="http://schemas.microsoft.com/office/drawing/2014/main" id="{28991BFB-B54C-72EE-396B-25C2B32AE504}"/>
              </a:ext>
            </a:extLst>
          </p:cNvPr>
          <p:cNvCxnSpPr>
            <a:cxnSpLocks/>
          </p:cNvCxnSpPr>
          <p:nvPr/>
        </p:nvCxnSpPr>
        <p:spPr>
          <a:xfrm>
            <a:off x="3193576" y="5180478"/>
            <a:ext cx="2215487" cy="50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9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AC2962E-C146-3365-40CF-299E21722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8673CA2C-3AC6-74A6-6AF3-8F411962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F332A07-A64F-E122-D1BD-D9BBEE05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1772C6B-1B9B-39AF-373C-9DAFF0FE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4" y="1544714"/>
            <a:ext cx="5795729" cy="2089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879A63C-58BF-372E-ECED-CEA628B780BB}"/>
              </a:ext>
            </a:extLst>
          </p:cNvPr>
          <p:cNvSpPr txBox="1"/>
          <p:nvPr/>
        </p:nvSpPr>
        <p:spPr>
          <a:xfrm>
            <a:off x="594804" y="843378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err="1"/>
              <a:t>Note</a:t>
            </a:r>
            <a:r>
              <a:rPr lang="nl-NL"/>
              <a:t> </a:t>
            </a:r>
            <a:r>
              <a:rPr lang="nl-NL" err="1"/>
              <a:t>rounding</a:t>
            </a:r>
            <a:r>
              <a:rPr lang="nl-NL"/>
              <a:t> </a:t>
            </a:r>
            <a:r>
              <a:rPr lang="nl-NL" err="1"/>
              <a:t>Duration</a:t>
            </a:r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7751877-D04E-0ED6-2740-4C4FBDFA418C}"/>
              </a:ext>
            </a:extLst>
          </p:cNvPr>
          <p:cNvSpPr txBox="1"/>
          <p:nvPr/>
        </p:nvSpPr>
        <p:spPr>
          <a:xfrm>
            <a:off x="7253056" y="1615736"/>
            <a:ext cx="217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err="1"/>
              <a:t>Bgtan</a:t>
            </a:r>
            <a:r>
              <a:rPr lang="nl-NL"/>
              <a:t>(x): </a:t>
            </a:r>
            <a:r>
              <a:rPr lang="nl-BE" b="0" i="0">
                <a:effectLst/>
                <a:latin typeface="Google Sans"/>
              </a:rPr>
              <a:t>ℝ -&gt; ]0, 1[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0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D520D0D-FF65-1F7C-5E07-BE6B14C369AD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 to DFA</a:t>
            </a:r>
          </a:p>
        </p:txBody>
      </p:sp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53FA0A62-E992-436C-216F-C196B111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  <p:pic>
        <p:nvPicPr>
          <p:cNvPr id="4" name="Afbeelding 4">
            <a:extLst>
              <a:ext uri="{FF2B5EF4-FFF2-40B4-BE49-F238E27FC236}">
                <a16:creationId xmlns:a16="http://schemas.microsoft.com/office/drawing/2014/main" id="{75AD86D2-F08E-DB43-9BC9-453A896D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90" y="2143196"/>
            <a:ext cx="3398142" cy="2609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266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C05FBA4-CCB2-429C-8328-A45818FE4DFF}"/>
              </a:ext>
            </a:extLst>
          </p:cNvPr>
          <p:cNvSpPr txBox="1"/>
          <p:nvPr/>
        </p:nvSpPr>
        <p:spPr>
          <a:xfrm>
            <a:off x="302329" y="2808794"/>
            <a:ext cx="1654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3600"/>
              <a:t>REGEX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92B31F8-8E46-3241-266C-05337825C00E}"/>
              </a:ext>
            </a:extLst>
          </p:cNvPr>
          <p:cNvSpPr txBox="1"/>
          <p:nvPr/>
        </p:nvSpPr>
        <p:spPr>
          <a:xfrm>
            <a:off x="5273472" y="2815690"/>
            <a:ext cx="16065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3600"/>
              <a:t>E-NFA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10A451D-207B-0538-4B03-C2FA5C58F0C1}"/>
              </a:ext>
            </a:extLst>
          </p:cNvPr>
          <p:cNvSpPr txBox="1"/>
          <p:nvPr/>
        </p:nvSpPr>
        <p:spPr>
          <a:xfrm>
            <a:off x="10106218" y="2809992"/>
            <a:ext cx="1163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3600"/>
              <a:t>DFA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8EA5386-9ACF-D23E-927C-5B4DCB7E978D}"/>
              </a:ext>
            </a:extLst>
          </p:cNvPr>
          <p:cNvSpPr txBox="1"/>
          <p:nvPr/>
        </p:nvSpPr>
        <p:spPr>
          <a:xfrm>
            <a:off x="8088362" y="2583031"/>
            <a:ext cx="11650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400"/>
              <a:t>MSSC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0039CD6-7777-DD70-F2BB-23F15B278EA4}"/>
              </a:ext>
            </a:extLst>
          </p:cNvPr>
          <p:cNvSpPr txBox="1"/>
          <p:nvPr/>
        </p:nvSpPr>
        <p:spPr>
          <a:xfrm>
            <a:off x="2593076" y="2582431"/>
            <a:ext cx="1832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400"/>
              <a:t>Constructie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2FE35ECC-1D69-BE7A-C73B-4A4E1776CBDB}"/>
              </a:ext>
            </a:extLst>
          </p:cNvPr>
          <p:cNvSpPr/>
          <p:nvPr/>
        </p:nvSpPr>
        <p:spPr>
          <a:xfrm>
            <a:off x="2007809" y="2927048"/>
            <a:ext cx="3283857" cy="3991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2FF8D3C6-B8B8-4679-A606-E3CAD8591E5E}"/>
              </a:ext>
            </a:extLst>
          </p:cNvPr>
          <p:cNvSpPr/>
          <p:nvPr/>
        </p:nvSpPr>
        <p:spPr>
          <a:xfrm>
            <a:off x="6882189" y="2927047"/>
            <a:ext cx="3283857" cy="3991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686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D31B998B-13DA-1CFC-99F9-2DCFAAA79A1B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64AF475-034D-4BF6-3046-A274027C690B}"/>
              </a:ext>
            </a:extLst>
          </p:cNvPr>
          <p:cNvSpPr txBox="1"/>
          <p:nvPr/>
        </p:nvSpPr>
        <p:spPr>
          <a:xfrm>
            <a:off x="6366238" y="2597400"/>
            <a:ext cx="8106923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Similarity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03673856-6C11-81AB-D764-AD5A5407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09BCDFE-0FB2-4C93-5870-D5144A22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895350"/>
            <a:ext cx="2828925" cy="1971675"/>
          </a:xfrm>
          <a:prstGeom prst="rect">
            <a:avLst/>
          </a:prstGeom>
        </p:spPr>
      </p:pic>
      <p:pic>
        <p:nvPicPr>
          <p:cNvPr id="23" name="Graphic 11" descr="Checkmark with solid fill">
            <a:extLst>
              <a:ext uri="{FF2B5EF4-FFF2-40B4-BE49-F238E27FC236}">
                <a16:creationId xmlns:a16="http://schemas.microsoft.com/office/drawing/2014/main" id="{27816FA0-CA27-0CFB-52A8-7697AD378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9" y="3028950"/>
            <a:ext cx="800100" cy="800100"/>
          </a:xfrm>
          <a:prstGeom prst="rect">
            <a:avLst/>
          </a:prstGeom>
        </p:spPr>
      </p:pic>
      <p:pic>
        <p:nvPicPr>
          <p:cNvPr id="24" name="Graphic 11" descr="Checkmark with solid fill">
            <a:extLst>
              <a:ext uri="{FF2B5EF4-FFF2-40B4-BE49-F238E27FC236}">
                <a16:creationId xmlns:a16="http://schemas.microsoft.com/office/drawing/2014/main" id="{1265FED8-7C0C-F6E4-358A-19A4A9D1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9" y="4514850"/>
            <a:ext cx="800100" cy="800100"/>
          </a:xfrm>
          <a:prstGeom prst="rect">
            <a:avLst/>
          </a:prstGeom>
        </p:spPr>
      </p:pic>
      <p:sp>
        <p:nvSpPr>
          <p:cNvPr id="26" name="Equals 25">
            <a:extLst>
              <a:ext uri="{FF2B5EF4-FFF2-40B4-BE49-F238E27FC236}">
                <a16:creationId xmlns:a16="http://schemas.microsoft.com/office/drawing/2014/main" id="{02E60D03-C15A-7C98-D975-DE8973E6D7BF}"/>
              </a:ext>
            </a:extLst>
          </p:cNvPr>
          <p:cNvSpPr/>
          <p:nvPr/>
        </p:nvSpPr>
        <p:spPr>
          <a:xfrm>
            <a:off x="1447800" y="4295774"/>
            <a:ext cx="1752600" cy="13811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5E481-812B-B9BF-8DF4-2D0E1705B604}"/>
              </a:ext>
            </a:extLst>
          </p:cNvPr>
          <p:cNvSpPr txBox="1"/>
          <p:nvPr/>
        </p:nvSpPr>
        <p:spPr>
          <a:xfrm>
            <a:off x="581025" y="895350"/>
            <a:ext cx="58864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latin typeface="Bell MT"/>
              </a:rPr>
              <a:t>{ 5, 0, 1, 3, 1, 4 }</a:t>
            </a:r>
            <a:endParaRPr 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98A85-CA24-91E8-CE50-3BC330C3D9EE}"/>
              </a:ext>
            </a:extLst>
          </p:cNvPr>
          <p:cNvSpPr txBox="1"/>
          <p:nvPr/>
        </p:nvSpPr>
        <p:spPr>
          <a:xfrm>
            <a:off x="1809750" y="2495550"/>
            <a:ext cx="15240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Comic Sans MS"/>
              </a:rPr>
              <a:t>%</a:t>
            </a:r>
            <a:endParaRPr lang="en-US" sz="960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3993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29FC2C1-6CD8-252A-C084-9911198B0857}"/>
              </a:ext>
            </a:extLst>
          </p:cNvPr>
          <p:cNvSpPr txBox="1"/>
          <p:nvPr/>
        </p:nvSpPr>
        <p:spPr>
          <a:xfrm>
            <a:off x="7486575" y="6375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76A8C8F-655C-A17B-F3DD-63774C240E65}"/>
              </a:ext>
            </a:extLst>
          </p:cNvPr>
          <p:cNvSpPr txBox="1"/>
          <p:nvPr/>
        </p:nvSpPr>
        <p:spPr>
          <a:xfrm>
            <a:off x="1247700" y="5473621"/>
            <a:ext cx="4500561" cy="1316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checkTibo</a:t>
            </a:r>
            <a:endParaRPr lang="en-US" sz="40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000">
                <a:latin typeface="+mj-lt"/>
                <a:ea typeface="+mj-ea"/>
                <a:cs typeface="+mj-cs"/>
              </a:rPr>
            </a:br>
            <a:br>
              <a:rPr lang="en-US" sz="4000">
                <a:latin typeface="+mj-lt"/>
                <a:ea typeface="+mj-ea"/>
                <a:cs typeface="+mj-cs"/>
              </a:rPr>
            </a:br>
            <a:r>
              <a:rPr lang="en-US" sz="40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checkKars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000">
                <a:latin typeface="+mj-lt"/>
                <a:ea typeface="+mj-ea"/>
                <a:cs typeface="+mj-cs"/>
              </a:rPr>
            </a:br>
            <a:br>
              <a:rPr lang="en-US" sz="4000">
                <a:latin typeface="+mj-lt"/>
                <a:ea typeface="+mj-ea"/>
                <a:cs typeface="+mj-cs"/>
              </a:rPr>
            </a:b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checkAnas</a:t>
            </a:r>
            <a:b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>
                <a:latin typeface="+mj-lt"/>
                <a:ea typeface="+mj-ea"/>
                <a:cs typeface="+mj-cs"/>
              </a:rPr>
            </a:b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checkEmil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Bell MT"/>
              <a:ea typeface="+mj-ea"/>
              <a:cs typeface="+mj-cs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5ACBB81D-3D34-BA81-714F-25A42CA9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2" name="Picture 3" descr="Calendar&#10;&#10;Description automatically generated">
            <a:extLst>
              <a:ext uri="{FF2B5EF4-FFF2-40B4-BE49-F238E27FC236}">
                <a16:creationId xmlns:a16="http://schemas.microsoft.com/office/drawing/2014/main" id="{15FB476C-2483-0C0B-0A01-B7776F11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359977"/>
            <a:ext cx="3838575" cy="994545"/>
          </a:xfrm>
          <a:prstGeom prst="rect">
            <a:avLst/>
          </a:prstGeom>
        </p:spPr>
      </p:pic>
      <p:pic>
        <p:nvPicPr>
          <p:cNvPr id="4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803E9D61-5F49-30F9-843C-B4BD430D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942622"/>
            <a:ext cx="4876800" cy="1077280"/>
          </a:xfrm>
          <a:prstGeom prst="rect">
            <a:avLst/>
          </a:prstGeom>
        </p:spPr>
      </p:pic>
      <p:pic>
        <p:nvPicPr>
          <p:cNvPr id="8" name="Picture 8" descr="A picture containing Teams&#10;&#10;Description automatically generated">
            <a:extLst>
              <a:ext uri="{FF2B5EF4-FFF2-40B4-BE49-F238E27FC236}">
                <a16:creationId xmlns:a16="http://schemas.microsoft.com/office/drawing/2014/main" id="{040B5D95-7B7D-EE87-6D17-F20AB3289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175" y="3640622"/>
            <a:ext cx="4676775" cy="9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5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29FC2C1-6CD8-252A-C084-9911198B0857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76A8C8F-655C-A17B-F3DD-63774C240E65}"/>
              </a:ext>
            </a:extLst>
          </p:cNvPr>
          <p:cNvSpPr txBox="1"/>
          <p:nvPr/>
        </p:nvSpPr>
        <p:spPr>
          <a:xfrm>
            <a:off x="7331651" y="4547091"/>
            <a:ext cx="4500561" cy="1316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WNFA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F6C4F6D-301C-5750-EF5A-9E05C3BD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3"/>
            <a:ext cx="657225" cy="65722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99EE139-637A-661A-A2FE-D33D17BD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47" y="681607"/>
            <a:ext cx="5878505" cy="43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FCB32-0461-0A2D-25FF-9C9A92251746}"/>
              </a:ext>
            </a:extLst>
          </p:cNvPr>
          <p:cNvSpPr txBox="1"/>
          <p:nvPr/>
        </p:nvSpPr>
        <p:spPr>
          <a:xfrm>
            <a:off x="799447" y="270282"/>
            <a:ext cx="776165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latin typeface="+mj-lt"/>
                <a:ea typeface="+mj-ea"/>
                <a:cs typeface="+mj-cs"/>
              </a:rPr>
              <a:t>WNFA -&gt; WDFA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9B64D4-6509-9E5D-AAB9-C526B31D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00" y="1720101"/>
            <a:ext cx="3093307" cy="381525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CD3D12-16DD-CFD4-AA30-6BD9B314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16" y="1736459"/>
            <a:ext cx="1323975" cy="381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28269-3E71-245D-EE83-7D9DFEF5BEBE}"/>
              </a:ext>
            </a:extLst>
          </p:cNvPr>
          <p:cNvCxnSpPr/>
          <p:nvPr/>
        </p:nvCxnSpPr>
        <p:spPr>
          <a:xfrm>
            <a:off x="5518226" y="3712852"/>
            <a:ext cx="2047100" cy="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670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0" name="Rectangle 2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51" name="Rectangle 24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F91D05-F50D-49FB-8972-55C15EA67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6975" y="0"/>
            <a:ext cx="5765120" cy="5516563"/>
            <a:chOff x="3356975" y="0"/>
            <a:chExt cx="5765120" cy="5516563"/>
          </a:xfrm>
        </p:grpSpPr>
        <p:sp>
          <p:nvSpPr>
            <p:cNvPr id="53" name="Oval 27">
              <a:extLst>
                <a:ext uri="{FF2B5EF4-FFF2-40B4-BE49-F238E27FC236}">
                  <a16:creationId xmlns:a16="http://schemas.microsoft.com/office/drawing/2014/main" id="{DFA5DEB7-AF5A-43EF-9AC9-414611643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05532" y="0"/>
              <a:ext cx="5516563" cy="5516563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7B0C05-0A21-408B-87B1-E22C2275A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2238" y="4612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ED3A92-60D5-4885-9C23-9C23F7430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56975" y="0"/>
              <a:ext cx="4320000" cy="43200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7DF0D09B-48A6-F2A0-0279-D1FF9FA8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4" r="21646"/>
          <a:stretch/>
        </p:blipFill>
        <p:spPr>
          <a:xfrm>
            <a:off x="3936000" y="180000"/>
            <a:ext cx="4320000" cy="432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368B021-704A-4E78-B619-A83E8448E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05125"/>
            <a:ext cx="12192000" cy="3952875"/>
          </a:xfrm>
          <a:prstGeom prst="rect">
            <a:avLst/>
          </a:prstGeom>
          <a:gradFill flip="none" rotWithShape="1">
            <a:gsLst>
              <a:gs pos="43000">
                <a:schemeClr val="bg2">
                  <a:alpha val="60000"/>
                </a:schemeClr>
              </a:gs>
              <a:gs pos="7000">
                <a:schemeClr val="bg2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718761C-47FF-02A9-6E35-C0C824E1E911}"/>
              </a:ext>
            </a:extLst>
          </p:cNvPr>
          <p:cNvSpPr txBox="1"/>
          <p:nvPr/>
        </p:nvSpPr>
        <p:spPr>
          <a:xfrm>
            <a:off x="1487487" y="3768810"/>
            <a:ext cx="9217026" cy="17694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Magimathical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359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5">
            <a:extLst>
              <a:ext uri="{FF2B5EF4-FFF2-40B4-BE49-F238E27FC236}">
                <a16:creationId xmlns:a16="http://schemas.microsoft.com/office/drawing/2014/main" id="{435F96EE-C729-6AD6-40CE-30925271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79" y1="57778" x2="21129" y2="50833"/>
                        <a14:foregroundMark x1="21129" y1="50833" x2="39526" y2="51389"/>
                        <a14:foregroundMark x1="64481" y1="50833" x2="89800" y2="51944"/>
                        <a14:foregroundMark x1="89800" y1="51944" x2="89800" y2="56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80" y="1325415"/>
            <a:ext cx="6239672" cy="4036037"/>
          </a:xfrm>
          <a:prstGeom prst="rect">
            <a:avLst/>
          </a:prstGeom>
          <a:noFill/>
        </p:spPr>
      </p:pic>
      <p:pic>
        <p:nvPicPr>
          <p:cNvPr id="1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FC703CB-27BC-35EF-59EC-BAA1F9F6A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2" t="30693" r="21751" b="31683"/>
          <a:stretch/>
        </p:blipFill>
        <p:spPr>
          <a:xfrm>
            <a:off x="5756333" y="2744188"/>
            <a:ext cx="599337" cy="458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6C7A6BE8-BCED-6124-D5C4-E826D3B76D17}"/>
              </a:ext>
            </a:extLst>
          </p:cNvPr>
          <p:cNvSpPr txBox="1"/>
          <p:nvPr/>
        </p:nvSpPr>
        <p:spPr>
          <a:xfrm>
            <a:off x="3356428" y="2703285"/>
            <a:ext cx="3846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4800"/>
              <a:t>%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030DB40-A0EE-B5F9-41FF-3EB35AF22B1E}"/>
              </a:ext>
            </a:extLst>
          </p:cNvPr>
          <p:cNvSpPr txBox="1"/>
          <p:nvPr/>
        </p:nvSpPr>
        <p:spPr>
          <a:xfrm>
            <a:off x="3912808" y="2703284"/>
            <a:ext cx="3846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4800"/>
              <a:t>%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98EB31A-C5F0-9987-F007-EEE285D4A286}"/>
              </a:ext>
            </a:extLst>
          </p:cNvPr>
          <p:cNvSpPr txBox="1"/>
          <p:nvPr/>
        </p:nvSpPr>
        <p:spPr>
          <a:xfrm>
            <a:off x="4523616" y="2703283"/>
            <a:ext cx="3846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4800"/>
              <a:t>%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B6E7C5C-382E-6421-ED0E-FFB1DDC6BEB4}"/>
              </a:ext>
            </a:extLst>
          </p:cNvPr>
          <p:cNvSpPr txBox="1"/>
          <p:nvPr/>
        </p:nvSpPr>
        <p:spPr>
          <a:xfrm>
            <a:off x="6960807" y="2703283"/>
            <a:ext cx="3846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4800"/>
              <a:t>%</a:t>
            </a:r>
          </a:p>
        </p:txBody>
      </p:sp>
      <p:sp>
        <p:nvSpPr>
          <p:cNvPr id="22" name="Accolades 21">
            <a:extLst>
              <a:ext uri="{FF2B5EF4-FFF2-40B4-BE49-F238E27FC236}">
                <a16:creationId xmlns:a16="http://schemas.microsoft.com/office/drawing/2014/main" id="{8B0D49D5-D6D8-E780-1E21-69B02060F611}"/>
              </a:ext>
            </a:extLst>
          </p:cNvPr>
          <p:cNvSpPr/>
          <p:nvPr/>
        </p:nvSpPr>
        <p:spPr>
          <a:xfrm>
            <a:off x="4408714" y="1657047"/>
            <a:ext cx="2298095" cy="592666"/>
          </a:xfrm>
          <a:prstGeom prst="bracePair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11219F46-720B-1634-7574-B571B40A61A4}"/>
              </a:ext>
            </a:extLst>
          </p:cNvPr>
          <p:cNvSpPr txBox="1"/>
          <p:nvPr/>
        </p:nvSpPr>
        <p:spPr>
          <a:xfrm>
            <a:off x="4487333" y="1693333"/>
            <a:ext cx="27819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800"/>
              <a:t>0,1,0,8,0,1,2</a:t>
            </a:r>
          </a:p>
        </p:txBody>
      </p:sp>
    </p:spTree>
    <p:extLst>
      <p:ext uri="{BB962C8B-B14F-4D97-AF65-F5344CB8AC3E}">
        <p14:creationId xmlns:p14="http://schemas.microsoft.com/office/powerpoint/2010/main" val="3105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95A1074-BEB7-DFAA-377F-96F6748D2A6E}"/>
              </a:ext>
            </a:extLst>
          </p:cNvPr>
          <p:cNvSpPr txBox="1"/>
          <p:nvPr/>
        </p:nvSpPr>
        <p:spPr>
          <a:xfrm>
            <a:off x="7734225" y="11877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Genre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096BDD6-7685-82C6-974D-A79617BE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B14D9D-0AEF-886D-5A59-64DBCFF012E4}"/>
              </a:ext>
            </a:extLst>
          </p:cNvPr>
          <p:cNvGrpSpPr/>
          <p:nvPr/>
        </p:nvGrpSpPr>
        <p:grpSpPr>
          <a:xfrm>
            <a:off x="1019175" y="1419225"/>
            <a:ext cx="2743200" cy="2743200"/>
            <a:chOff x="1104900" y="1752600"/>
            <a:chExt cx="2743200" cy="2743200"/>
          </a:xfrm>
        </p:grpSpPr>
        <p:pic>
          <p:nvPicPr>
            <p:cNvPr id="6" name="Picture 6" descr="Icon&#10;&#10;Description automatically generated">
              <a:extLst>
                <a:ext uri="{FF2B5EF4-FFF2-40B4-BE49-F238E27FC236}">
                  <a16:creationId xmlns:a16="http://schemas.microsoft.com/office/drawing/2014/main" id="{AAAD0F82-815F-5D91-F2D0-C0692226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7" name="Graphic 7" descr="Music note with solid fill">
              <a:extLst>
                <a:ext uri="{FF2B5EF4-FFF2-40B4-BE49-F238E27FC236}">
                  <a16:creationId xmlns:a16="http://schemas.microsoft.com/office/drawing/2014/main" id="{9962E376-3EDE-40CA-9DC9-60DA392A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6AB5D-1CD1-775C-DDD2-844A032444CB}"/>
              </a:ext>
            </a:extLst>
          </p:cNvPr>
          <p:cNvGrpSpPr/>
          <p:nvPr/>
        </p:nvGrpSpPr>
        <p:grpSpPr>
          <a:xfrm>
            <a:off x="3181350" y="1600199"/>
            <a:ext cx="2743200" cy="2743200"/>
            <a:chOff x="1104900" y="1752600"/>
            <a:chExt cx="2743200" cy="2743200"/>
          </a:xfrm>
        </p:grpSpPr>
        <p:pic>
          <p:nvPicPr>
            <p:cNvPr id="10" name="Picture 6" descr="Icon&#10;&#10;Description automatically generated">
              <a:extLst>
                <a:ext uri="{FF2B5EF4-FFF2-40B4-BE49-F238E27FC236}">
                  <a16:creationId xmlns:a16="http://schemas.microsoft.com/office/drawing/2014/main" id="{D89772B2-AEBD-253F-9C10-36FCAB9C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11" name="Graphic 7" descr="Music note with solid fill">
              <a:extLst>
                <a:ext uri="{FF2B5EF4-FFF2-40B4-BE49-F238E27FC236}">
                  <a16:creationId xmlns:a16="http://schemas.microsoft.com/office/drawing/2014/main" id="{870C17BE-1754-A072-0759-D75D18B0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02C3C6-51C1-4877-20AB-2845ECB884C8}"/>
              </a:ext>
            </a:extLst>
          </p:cNvPr>
          <p:cNvGrpSpPr/>
          <p:nvPr/>
        </p:nvGrpSpPr>
        <p:grpSpPr>
          <a:xfrm>
            <a:off x="2390774" y="3057524"/>
            <a:ext cx="2743200" cy="2743200"/>
            <a:chOff x="1104900" y="1752600"/>
            <a:chExt cx="2743200" cy="2743200"/>
          </a:xfrm>
        </p:grpSpPr>
        <p:pic>
          <p:nvPicPr>
            <p:cNvPr id="13" name="Picture 6" descr="Icon&#10;&#10;Description automatically generated">
              <a:extLst>
                <a:ext uri="{FF2B5EF4-FFF2-40B4-BE49-F238E27FC236}">
                  <a16:creationId xmlns:a16="http://schemas.microsoft.com/office/drawing/2014/main" id="{5DF08027-6C35-4EEB-702A-3183210F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14" name="Graphic 7" descr="Music note with solid fill">
              <a:extLst>
                <a:ext uri="{FF2B5EF4-FFF2-40B4-BE49-F238E27FC236}">
                  <a16:creationId xmlns:a16="http://schemas.microsoft.com/office/drawing/2014/main" id="{6E2373E8-E944-AEB0-8225-93184AB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502020D9-A02D-BF20-EC5D-D60EB9154C7F}"/>
              </a:ext>
            </a:extLst>
          </p:cNvPr>
          <p:cNvSpPr/>
          <p:nvPr/>
        </p:nvSpPr>
        <p:spPr>
          <a:xfrm>
            <a:off x="6286499" y="1276349"/>
            <a:ext cx="1743075" cy="1752600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2F8583-99BF-135E-9953-C8DFB61758DF}"/>
              </a:ext>
            </a:extLst>
          </p:cNvPr>
          <p:cNvGrpSpPr/>
          <p:nvPr/>
        </p:nvGrpSpPr>
        <p:grpSpPr>
          <a:xfrm>
            <a:off x="8258174" y="495299"/>
            <a:ext cx="2743200" cy="2743200"/>
            <a:chOff x="1104900" y="1752600"/>
            <a:chExt cx="2743200" cy="2743200"/>
          </a:xfrm>
        </p:grpSpPr>
        <p:pic>
          <p:nvPicPr>
            <p:cNvPr id="37" name="Picture 6" descr="Icon&#10;&#10;Description automatically generated">
              <a:extLst>
                <a:ext uri="{FF2B5EF4-FFF2-40B4-BE49-F238E27FC236}">
                  <a16:creationId xmlns:a16="http://schemas.microsoft.com/office/drawing/2014/main" id="{8F3A91B0-4BD6-4EC9-214C-31E8789F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38" name="Graphic 7" descr="Music note with solid fill">
              <a:extLst>
                <a:ext uri="{FF2B5EF4-FFF2-40B4-BE49-F238E27FC236}">
                  <a16:creationId xmlns:a16="http://schemas.microsoft.com/office/drawing/2014/main" id="{E07B2183-8F41-458D-37AD-39244801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8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2">
            <a:extLst>
              <a:ext uri="{FF2B5EF4-FFF2-40B4-BE49-F238E27FC236}">
                <a16:creationId xmlns:a16="http://schemas.microsoft.com/office/drawing/2014/main" id="{F151CE72-FC46-A452-AACA-1E049C76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6" t="9981" r="3131" b="11307"/>
          <a:stretch/>
        </p:blipFill>
        <p:spPr>
          <a:xfrm>
            <a:off x="6451692" y="643467"/>
            <a:ext cx="5068469" cy="5571066"/>
          </a:xfrm>
          <a:prstGeom prst="rect">
            <a:avLst/>
          </a:prstGeom>
        </p:spPr>
      </p:pic>
      <p:pic>
        <p:nvPicPr>
          <p:cNvPr id="8" name="Afbeelding 8" descr="Afbeelding met overdekt, hal, meubels&#10;&#10;Automatisch gegenereerde beschrijving">
            <a:extLst>
              <a:ext uri="{FF2B5EF4-FFF2-40B4-BE49-F238E27FC236}">
                <a16:creationId xmlns:a16="http://schemas.microsoft.com/office/drawing/2014/main" id="{3FBAA709-94DE-9A00-9F07-08043656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505331"/>
            <a:ext cx="5129784" cy="3847338"/>
          </a:xfrm>
          <a:prstGeom prst="rect">
            <a:avLst/>
          </a:prstGeom>
        </p:spPr>
      </p:pic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BBEB7462-35E9-81F4-5321-D6C139E87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95A1074-BEB7-DFAA-377F-96F6748D2A6E}"/>
              </a:ext>
            </a:extLst>
          </p:cNvPr>
          <p:cNvSpPr txBox="1"/>
          <p:nvPr/>
        </p:nvSpPr>
        <p:spPr>
          <a:xfrm>
            <a:off x="7153200" y="540000"/>
            <a:ext cx="4500561" cy="4259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ea typeface="+mn-lt"/>
                <a:cs typeface="+mn-lt"/>
              </a:rPr>
              <a:t>Random</a:t>
            </a:r>
            <a:endParaRPr lang="nl-NL" sz="88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ea typeface="+mn-lt"/>
                <a:cs typeface="+mn-lt"/>
              </a:rPr>
              <a:t>song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096BDD6-7685-82C6-974D-A79617BE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A58B02-B12D-59D0-38D7-650EEF61306E}"/>
              </a:ext>
            </a:extLst>
          </p:cNvPr>
          <p:cNvGrpSpPr/>
          <p:nvPr/>
        </p:nvGrpSpPr>
        <p:grpSpPr>
          <a:xfrm>
            <a:off x="2124075" y="3609974"/>
            <a:ext cx="2743200" cy="2743200"/>
            <a:chOff x="1104900" y="1752600"/>
            <a:chExt cx="2743200" cy="2743200"/>
          </a:xfrm>
        </p:grpSpPr>
        <p:pic>
          <p:nvPicPr>
            <p:cNvPr id="8" name="Picture 6" descr="Icon&#10;&#10;Description automatically generated">
              <a:extLst>
                <a:ext uri="{FF2B5EF4-FFF2-40B4-BE49-F238E27FC236}">
                  <a16:creationId xmlns:a16="http://schemas.microsoft.com/office/drawing/2014/main" id="{86CF7797-7199-D41D-9B6A-2E7F2331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752600"/>
              <a:ext cx="2743200" cy="2743200"/>
            </a:xfrm>
            <a:prstGeom prst="rect">
              <a:avLst/>
            </a:prstGeom>
          </p:spPr>
        </p:pic>
        <p:pic>
          <p:nvPicPr>
            <p:cNvPr id="9" name="Graphic 7" descr="Music note with solid fill">
              <a:extLst>
                <a:ext uri="{FF2B5EF4-FFF2-40B4-BE49-F238E27FC236}">
                  <a16:creationId xmlns:a16="http://schemas.microsoft.com/office/drawing/2014/main" id="{ABD8F2DA-2685-20F6-CC3F-9347C5FC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2100" y="2390775"/>
              <a:ext cx="1685925" cy="1685925"/>
            </a:xfrm>
            <a:prstGeom prst="rect">
              <a:avLst/>
            </a:prstGeom>
          </p:spPr>
        </p:pic>
      </p:grpSp>
      <p:pic>
        <p:nvPicPr>
          <p:cNvPr id="2" name="Afbeelding 4">
            <a:extLst>
              <a:ext uri="{FF2B5EF4-FFF2-40B4-BE49-F238E27FC236}">
                <a16:creationId xmlns:a16="http://schemas.microsoft.com/office/drawing/2014/main" id="{CC5E4E1B-D0F7-72AD-3AEA-6364D010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0" y="1192212"/>
            <a:ext cx="2038350" cy="1743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B19AC-A28E-2A14-2020-91BB4AB2A947}"/>
              </a:ext>
            </a:extLst>
          </p:cNvPr>
          <p:cNvSpPr txBox="1"/>
          <p:nvPr/>
        </p:nvSpPr>
        <p:spPr>
          <a:xfrm>
            <a:off x="3333750" y="1304925"/>
            <a:ext cx="3429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latin typeface="Bell MT"/>
              </a:rPr>
              <a:t>( a + b )</a:t>
            </a:r>
          </a:p>
        </p:txBody>
      </p:sp>
    </p:spTree>
    <p:extLst>
      <p:ext uri="{BB962C8B-B14F-4D97-AF65-F5344CB8AC3E}">
        <p14:creationId xmlns:p14="http://schemas.microsoft.com/office/powerpoint/2010/main" val="25128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FE5D3E1D-E29B-4EB1-B0BC-8E518A9D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68203" cy="4900616"/>
            <a:chOff x="0" y="0"/>
            <a:chExt cx="12268203" cy="490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86DADC-00D0-46CD-8875-8318CDEDC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85333" y="0"/>
              <a:ext cx="4900616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18E9BB-F3FC-4063-8F10-9765CCC6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5952" y="0"/>
              <a:ext cx="4900615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0E9C3C-A83A-468A-B017-C9B761AD6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" y="1"/>
              <a:ext cx="12268200" cy="4867276"/>
              <a:chOff x="3" y="1"/>
              <a:chExt cx="12268200" cy="486727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E96DB7-0857-4CC9-B38F-0B8261FEE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77C2B3D-6B7B-4C1B-B83E-A57076E92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573EC5E-308D-4279-A5EB-49D2FA3D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676525" y="0"/>
              <a:ext cx="9515473" cy="3766109"/>
              <a:chOff x="2676525" y="0"/>
              <a:chExt cx="9515473" cy="376610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3E206B-0D28-4259-82F4-0F4636588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3DDB511-2E8B-4DC9-8AC7-2C207E308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968D79-E8A3-4370-8003-80BDA05B4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515473" cy="3766109"/>
              <a:chOff x="0" y="0"/>
              <a:chExt cx="9515473" cy="376610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6EB6CF5-5B7E-4543-B6B4-CC293DA74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84D4D6-D711-4555-AEFE-76A2280B6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D8FEA5EF-B991-0475-B6BB-40EB7BF28996}"/>
              </a:ext>
            </a:extLst>
          </p:cNvPr>
          <p:cNvSpPr txBox="1"/>
          <p:nvPr/>
        </p:nvSpPr>
        <p:spPr>
          <a:xfrm>
            <a:off x="4265448" y="145773"/>
            <a:ext cx="2713204" cy="121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830C8C-4874-8389-D705-C93E8197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  <p:pic>
        <p:nvPicPr>
          <p:cNvPr id="2" name="Afbeelding 4">
            <a:extLst>
              <a:ext uri="{FF2B5EF4-FFF2-40B4-BE49-F238E27FC236}">
                <a16:creationId xmlns:a16="http://schemas.microsoft.com/office/drawing/2014/main" id="{E02C4C26-7561-4FB0-1786-322515BC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7" y="1242496"/>
            <a:ext cx="4105515" cy="221497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8">
            <a:extLst>
              <a:ext uri="{FF2B5EF4-FFF2-40B4-BE49-F238E27FC236}">
                <a16:creationId xmlns:a16="http://schemas.microsoft.com/office/drawing/2014/main" id="{D7F3EE7D-5B9C-F93B-4C62-D3CF08B8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145" y="1279419"/>
            <a:ext cx="4082029" cy="220230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20" descr="Afbeelding met muur, toilet&#10;&#10;Automatisch gegenereerde beschrijving">
            <a:extLst>
              <a:ext uri="{FF2B5EF4-FFF2-40B4-BE49-F238E27FC236}">
                <a16:creationId xmlns:a16="http://schemas.microsoft.com/office/drawing/2014/main" id="{7DD5D5C0-0519-1BE1-2BC5-89A1FF13F1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5983" b="25477"/>
          <a:stretch/>
        </p:blipFill>
        <p:spPr>
          <a:xfrm>
            <a:off x="518098" y="3759543"/>
            <a:ext cx="4127273" cy="22816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5790B063-E63E-6C31-1EF2-FE81FD4EA805}"/>
              </a:ext>
            </a:extLst>
          </p:cNvPr>
          <p:cNvSpPr txBox="1"/>
          <p:nvPr/>
        </p:nvSpPr>
        <p:spPr>
          <a:xfrm>
            <a:off x="470309" y="843189"/>
            <a:ext cx="169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C0.mid</a:t>
            </a:r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955E53B-AE19-4BE3-8162-AEA52BB54DFB}"/>
              </a:ext>
            </a:extLst>
          </p:cNvPr>
          <p:cNvSpPr txBox="1"/>
          <p:nvPr/>
        </p:nvSpPr>
        <p:spPr>
          <a:xfrm>
            <a:off x="5025365" y="933048"/>
            <a:ext cx="169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C1.mid</a:t>
            </a:r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13C0DC4-C8DF-0FB1-8D7B-5706A05197AE}"/>
              </a:ext>
            </a:extLst>
          </p:cNvPr>
          <p:cNvSpPr txBox="1"/>
          <p:nvPr/>
        </p:nvSpPr>
        <p:spPr>
          <a:xfrm>
            <a:off x="463654" y="3432905"/>
            <a:ext cx="169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C2.mid</a:t>
            </a:r>
            <a:endParaRPr lang="nl-BE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1349953-0BF3-29FE-C3F1-B9F71EF60037}"/>
              </a:ext>
            </a:extLst>
          </p:cNvPr>
          <p:cNvSpPr txBox="1"/>
          <p:nvPr/>
        </p:nvSpPr>
        <p:spPr>
          <a:xfrm>
            <a:off x="5034765" y="3442994"/>
            <a:ext cx="169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C3.mid</a:t>
            </a:r>
            <a:endParaRPr lang="nl-BE"/>
          </a:p>
        </p:txBody>
      </p:sp>
      <p:pic>
        <p:nvPicPr>
          <p:cNvPr id="36" name="Afbeelding 36" descr="Afbeelding met markeerstift&#10;&#10;Automatisch gegenereerde beschrijving">
            <a:extLst>
              <a:ext uri="{FF2B5EF4-FFF2-40B4-BE49-F238E27FC236}">
                <a16:creationId xmlns:a16="http://schemas.microsoft.com/office/drawing/2014/main" id="{14CB2B6C-2FA2-ED17-3017-9589FAA71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48" y="3866285"/>
            <a:ext cx="4433180" cy="220910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330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diagram, schematisch&#10;&#10;Automatisch gegenereerde beschrijving">
            <a:extLst>
              <a:ext uri="{FF2B5EF4-FFF2-40B4-BE49-F238E27FC236}">
                <a16:creationId xmlns:a16="http://schemas.microsoft.com/office/drawing/2014/main" id="{2A8DC9E0-D5B9-254D-C615-605E6167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t="11304" r="2624" b="6993"/>
          <a:stretch/>
        </p:blipFill>
        <p:spPr>
          <a:xfrm>
            <a:off x="817164" y="643467"/>
            <a:ext cx="4944271" cy="5571066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6354F95C-976C-4D90-F094-0A23B2064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96" t="9981" r="3131" b="11307"/>
          <a:stretch/>
        </p:blipFill>
        <p:spPr>
          <a:xfrm>
            <a:off x="6459644" y="643467"/>
            <a:ext cx="5068469" cy="5571066"/>
          </a:xfrm>
          <a:prstGeom prst="rect">
            <a:avLst/>
          </a:prstGeom>
        </p:spPr>
      </p:pic>
      <p:pic>
        <p:nvPicPr>
          <p:cNvPr id="13" name="Picture 9" descr="Icon&#10;&#10;Description automatically generated">
            <a:extLst>
              <a:ext uri="{FF2B5EF4-FFF2-40B4-BE49-F238E27FC236}">
                <a16:creationId xmlns:a16="http://schemas.microsoft.com/office/drawing/2014/main" id="{21C9E037-B17C-081C-E162-842554FE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Afbeelding 32" descr="Afbeelding met grafiek&#10;&#10;Automatisch gegenereerde beschrijving">
            <a:extLst>
              <a:ext uri="{FF2B5EF4-FFF2-40B4-BE49-F238E27FC236}">
                <a16:creationId xmlns:a16="http://schemas.microsoft.com/office/drawing/2014/main" id="{CBF42A0F-6892-DB3E-0AB6-84A26624F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0" r="168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0" name="Picture 9" descr="Icon&#10;&#10;Description automatically generated">
            <a:extLst>
              <a:ext uri="{FF2B5EF4-FFF2-40B4-BE49-F238E27FC236}">
                <a16:creationId xmlns:a16="http://schemas.microsoft.com/office/drawing/2014/main" id="{C0812E44-8F70-4958-4943-95B6C8C8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ep 35">
            <a:extLst>
              <a:ext uri="{FF2B5EF4-FFF2-40B4-BE49-F238E27FC236}">
                <a16:creationId xmlns:a16="http://schemas.microsoft.com/office/drawing/2014/main" id="{84049713-59B0-391A-0CC2-7844617080C3}"/>
              </a:ext>
            </a:extLst>
          </p:cNvPr>
          <p:cNvGrpSpPr/>
          <p:nvPr/>
        </p:nvGrpSpPr>
        <p:grpSpPr>
          <a:xfrm>
            <a:off x="542847" y="73559"/>
            <a:ext cx="10539529" cy="6817941"/>
            <a:chOff x="1273359" y="1062269"/>
            <a:chExt cx="8392075" cy="5489165"/>
          </a:xfrm>
          <a:noFill/>
        </p:grpSpPr>
        <p:pic>
          <p:nvPicPr>
            <p:cNvPr id="15" name="Afbeelding 15">
              <a:extLst>
                <a:ext uri="{FF2B5EF4-FFF2-40B4-BE49-F238E27FC236}">
                  <a16:creationId xmlns:a16="http://schemas.microsoft.com/office/drawing/2014/main" id="{A80887B4-E038-0BD9-873C-1E6D7E89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479" y1="57778" x2="21129" y2="50833"/>
                          <a14:foregroundMark x1="21129" y1="50833" x2="39526" y2="51389"/>
                          <a14:foregroundMark x1="64481" y1="50833" x2="89800" y2="51944"/>
                          <a14:foregroundMark x1="89800" y1="51944" x2="89800" y2="569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3359" y="1062269"/>
              <a:ext cx="8392075" cy="5489165"/>
            </a:xfrm>
            <a:prstGeom prst="rect">
              <a:avLst/>
            </a:prstGeom>
            <a:grpFill/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26575683-F1F1-6869-4D1A-14A46DC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918" y="2990297"/>
              <a:ext cx="998787" cy="860242"/>
            </a:xfrm>
            <a:prstGeom prst="rect">
              <a:avLst/>
            </a:prstGeom>
            <a:grpFill/>
          </p:spPr>
        </p:pic>
        <p:pic>
          <p:nvPicPr>
            <p:cNvPr id="8" name="Afbeelding 8">
              <a:extLst>
                <a:ext uri="{FF2B5EF4-FFF2-40B4-BE49-F238E27FC236}">
                  <a16:creationId xmlns:a16="http://schemas.microsoft.com/office/drawing/2014/main" id="{7FDCFDC9-F712-6E8F-BFA3-B5C0B142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6927" y="3042207"/>
              <a:ext cx="680788" cy="477441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26EF96D7-E3EA-AB51-F530-04CB7BFA87CB}"/>
                </a:ext>
              </a:extLst>
            </p:cNvPr>
            <p:cNvGrpSpPr/>
            <p:nvPr/>
          </p:nvGrpSpPr>
          <p:grpSpPr>
            <a:xfrm>
              <a:off x="3217155" y="2952510"/>
              <a:ext cx="998787" cy="860242"/>
              <a:chOff x="8115300" y="1171574"/>
              <a:chExt cx="2743200" cy="2743200"/>
            </a:xfrm>
            <a:grpFill/>
          </p:grpSpPr>
          <p:pic>
            <p:nvPicPr>
              <p:cNvPr id="11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6F6D8AEF-CA9C-2ED9-B6A4-14FAD3F3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5300" y="1171574"/>
                <a:ext cx="2743200" cy="2743200"/>
              </a:xfrm>
              <a:prstGeom prst="rect">
                <a:avLst/>
              </a:prstGeom>
              <a:grpFill/>
            </p:spPr>
          </p:pic>
          <p:pic>
            <p:nvPicPr>
              <p:cNvPr id="12" name="Graphic 7" descr="Music note with solid fill">
                <a:extLst>
                  <a:ext uri="{FF2B5EF4-FFF2-40B4-BE49-F238E27FC236}">
                    <a16:creationId xmlns:a16="http://schemas.microsoft.com/office/drawing/2014/main" id="{D761138B-AC11-8E70-0819-AD3E7493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72500" y="1809749"/>
                <a:ext cx="1685925" cy="1685925"/>
              </a:xfrm>
              <a:prstGeom prst="rect">
                <a:avLst/>
              </a:prstGeom>
            </p:spPr>
          </p:pic>
        </p:grp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D240CFB0-891C-D955-DA96-AE3667E0F49D}"/>
                </a:ext>
              </a:extLst>
            </p:cNvPr>
            <p:cNvGrpSpPr/>
            <p:nvPr/>
          </p:nvGrpSpPr>
          <p:grpSpPr>
            <a:xfrm>
              <a:off x="2382273" y="2946213"/>
              <a:ext cx="998787" cy="860242"/>
              <a:chOff x="8115300" y="1171574"/>
              <a:chExt cx="2743200" cy="2743200"/>
            </a:xfrm>
            <a:grpFill/>
          </p:grpSpPr>
          <p:pic>
            <p:nvPicPr>
              <p:cNvPr id="20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39DDE4EE-2DAB-1536-BB84-08966459D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5300" y="1171574"/>
                <a:ext cx="2743200" cy="2743200"/>
              </a:xfrm>
              <a:prstGeom prst="rect">
                <a:avLst/>
              </a:prstGeom>
              <a:grpFill/>
            </p:spPr>
          </p:pic>
          <p:pic>
            <p:nvPicPr>
              <p:cNvPr id="21" name="Graphic 7" descr="Music note with solid fill">
                <a:extLst>
                  <a:ext uri="{FF2B5EF4-FFF2-40B4-BE49-F238E27FC236}">
                    <a16:creationId xmlns:a16="http://schemas.microsoft.com/office/drawing/2014/main" id="{ECA371B9-388D-AA8A-DBEF-0222A6253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72500" y="1809749"/>
                <a:ext cx="1685925" cy="1685925"/>
              </a:xfrm>
              <a:prstGeom prst="rect">
                <a:avLst/>
              </a:prstGeom>
            </p:spPr>
          </p:pic>
        </p:grpSp>
        <p:pic>
          <p:nvPicPr>
            <p:cNvPr id="3" name="Afbeelding 6" descr="Afbeelding met logo&#10;&#10;Automatisch gegenereerde beschrijving">
              <a:extLst>
                <a:ext uri="{FF2B5EF4-FFF2-40B4-BE49-F238E27FC236}">
                  <a16:creationId xmlns:a16="http://schemas.microsoft.com/office/drawing/2014/main" id="{4560E7DC-36A8-EA54-CBDF-D12E48362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5341" y="3556208"/>
              <a:ext cx="211598" cy="217895"/>
            </a:xfrm>
            <a:prstGeom prst="rect">
              <a:avLst/>
            </a:prstGeom>
            <a:grpFill/>
          </p:spPr>
        </p:pic>
        <p:pic>
          <p:nvPicPr>
            <p:cNvPr id="7" name="Afbeelding 8">
              <a:extLst>
                <a:ext uri="{FF2B5EF4-FFF2-40B4-BE49-F238E27FC236}">
                  <a16:creationId xmlns:a16="http://schemas.microsoft.com/office/drawing/2014/main" id="{953114C8-39D8-5057-F944-A368E988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1506" y="3280928"/>
              <a:ext cx="702804" cy="396902"/>
            </a:xfrm>
            <a:prstGeom prst="rect">
              <a:avLst/>
            </a:prstGeom>
            <a:grpFill/>
          </p:spPr>
        </p:pic>
      </p:grpSp>
      <p:pic>
        <p:nvPicPr>
          <p:cNvPr id="26" name="Picture 9" descr="Icon&#10;&#10;Description automatically generated">
            <a:extLst>
              <a:ext uri="{FF2B5EF4-FFF2-40B4-BE49-F238E27FC236}">
                <a16:creationId xmlns:a16="http://schemas.microsoft.com/office/drawing/2014/main" id="{BFDB06FD-A3F7-0272-33B0-9A76EF76E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" y="-5715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5" name="Afbeelding 5" descr="Afbeelding met hemel, overdekt&#10;&#10;Automatisch gegenereerde beschrijving">
            <a:extLst>
              <a:ext uri="{FF2B5EF4-FFF2-40B4-BE49-F238E27FC236}">
                <a16:creationId xmlns:a16="http://schemas.microsoft.com/office/drawing/2014/main" id="{F8815E34-ACE7-CD6A-CA5F-2F23E4AB0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630" r="22033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403BB4C9-F424-EFEC-D4F2-F027F1B1A31E}"/>
              </a:ext>
            </a:extLst>
          </p:cNvPr>
          <p:cNvSpPr txBox="1"/>
          <p:nvPr/>
        </p:nvSpPr>
        <p:spPr>
          <a:xfrm>
            <a:off x="163713" y="2880855"/>
            <a:ext cx="3716370" cy="6858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MIDIPARSER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227904-4070-ECE2-E5DC-0CC4CD37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Timestamp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EA4CE7A-8972-8FBD-6E53-ECB0917B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4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Rechthoek&#10;&#10;Automatisch gegenereerde beschrijving">
            <a:extLst>
              <a:ext uri="{FF2B5EF4-FFF2-40B4-BE49-F238E27FC236}">
                <a16:creationId xmlns:a16="http://schemas.microsoft.com/office/drawing/2014/main" id="{1C2D4270-C916-8076-0F12-1AB7B4E6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130098"/>
            <a:ext cx="5979225" cy="65915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EF99DDF-B2E6-E52E-1B3E-C950D3069850}"/>
              </a:ext>
            </a:extLst>
          </p:cNvPr>
          <p:cNvSpPr txBox="1"/>
          <p:nvPr/>
        </p:nvSpPr>
        <p:spPr>
          <a:xfrm>
            <a:off x="1128155" y="2068286"/>
            <a:ext cx="640277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4400">
                <a:latin typeface="Calibri"/>
                <a:ea typeface="Calibri"/>
                <a:cs typeface="Calibri"/>
              </a:rPr>
              <a:t>Timestamp</a:t>
            </a:r>
            <a:endParaRPr lang="nl-NL" sz="4400"/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Lengte van de 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Noot</a:t>
            </a:r>
          </a:p>
          <a:p>
            <a:pPr marL="285750" indent="-285750">
              <a:buFont typeface="Arial"/>
              <a:buChar char="•"/>
            </a:pPr>
            <a:r>
              <a:rPr lang="nl-NL" sz="4400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Instrument</a:t>
            </a:r>
          </a:p>
          <a:p>
            <a:pPr marL="285750" indent="-285750">
              <a:buFont typeface="Arial"/>
              <a:buChar char="•"/>
            </a:pPr>
            <a:r>
              <a:rPr lang="nl-NL" sz="4400" err="1">
                <a:solidFill>
                  <a:schemeClr val="bg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Velocity</a:t>
            </a:r>
            <a:endParaRPr lang="nl-NL" sz="4400">
              <a:solidFill>
                <a:schemeClr val="bg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689364E9-AEC3-FCB8-6D2B-A62DEACCD2F2}"/>
                  </a:ext>
                </a:extLst>
              </p14:cNvPr>
              <p14:cNvContentPartPr/>
              <p14:nvPr/>
            </p14:nvContentPartPr>
            <p14:xfrm>
              <a:off x="1251743" y="880753"/>
              <a:ext cx="9896" cy="1059225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689364E9-AEC3-FCB8-6D2B-A62DEACCD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943" y="862763"/>
                <a:ext cx="989600" cy="109484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F6099315-AB40-F0F7-4146-D2534CD68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" y="-61912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130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31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GlowVTI</vt:lpstr>
      <vt:lpstr>Kantoorthema</vt:lpstr>
      <vt:lpstr>I am listening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3</cp:revision>
  <dcterms:created xsi:type="dcterms:W3CDTF">2023-05-19T08:50:35Z</dcterms:created>
  <dcterms:modified xsi:type="dcterms:W3CDTF">2023-05-24T15:14:33Z</dcterms:modified>
</cp:coreProperties>
</file>